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xml" ContentType="application/vnd.openxmlformats-officedocument.presentationml.tags+xml"/>
  <Override PartName="/ppt/tags/tag4.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7.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2.xml" ContentType="application/vnd.openxmlformats-officedocument.presentationml.tag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6.xml" ContentType="application/vnd.openxmlformats-officedocument.presentationml.tags+xml"/>
  <Override PartName="/ppt/tags/tag17.xml" ContentType="application/vnd.openxmlformats-officedocument.presentationml.tag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8.xml" ContentType="application/vnd.openxmlformats-officedocument.presentationml.tag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9.xml" ContentType="application/vnd.openxmlformats-officedocument.presentationml.tag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20.xml" ContentType="application/vnd.openxmlformats-officedocument.presentationml.tags+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21.xml" ContentType="application/vnd.openxmlformats-officedocument.presentationml.tags+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22.xml" ContentType="application/vnd.openxmlformats-officedocument.presentationml.tags+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ags/tag25.xml" ContentType="application/vnd.openxmlformats-officedocument.presentationml.tags+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tags/tag26.xml" ContentType="application/vnd.openxmlformats-officedocument.presentationml.tags+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tags/tag27.xml" ContentType="application/vnd.openxmlformats-officedocument.presentationml.tags+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tags/tag28.xml" ContentType="application/vnd.openxmlformats-officedocument.presentationml.tags+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5.xml" ContentType="application/vnd.openxmlformats-officedocument.presentationml.notesSlide+xml"/>
  <Override PartName="/ppt/tags/tag29.xml" ContentType="application/vnd.openxmlformats-officedocument.presentationml.tags+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tags/tag30.xml" ContentType="application/vnd.openxmlformats-officedocument.presentationml.tags+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tags/tag31.xml" ContentType="application/vnd.openxmlformats-officedocument.presentationml.tags+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tags/tag32.xml" ContentType="application/vnd.openxmlformats-officedocument.presentationml.tags+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tags/tag33.xml" ContentType="application/vnd.openxmlformats-officedocument.presentationml.tags+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tags/tag34.xml" ContentType="application/vnd.openxmlformats-officedocument.presentationml.tags+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tags/tag35.xml" ContentType="application/vnd.openxmlformats-officedocument.presentationml.tags+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tags/tag36.xml" ContentType="application/vnd.openxmlformats-officedocument.presentationml.tags+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tags/tag37.xml" ContentType="application/vnd.openxmlformats-officedocument.presentationml.tags+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tags/tag38.xml" ContentType="application/vnd.openxmlformats-officedocument.presentationml.tags+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tags/tag39.xml" ContentType="application/vnd.openxmlformats-officedocument.presentationml.tags+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6.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tags/tag46.xml" ContentType="application/vnd.openxmlformats-officedocument.presentationml.tags+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tags/tag47.xml" ContentType="application/vnd.openxmlformats-officedocument.presentationml.tags+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7.xml" ContentType="application/vnd.openxmlformats-officedocument.presentationml.notesSlide+xml"/>
  <Override PartName="/ppt/tags/tag57.xml" ContentType="application/vnd.openxmlformats-officedocument.presentationml.tags+xml"/>
  <Override PartName="/ppt/notesSlides/notesSlide8.xml" ContentType="application/vnd.openxmlformats-officedocument.presentationml.notesSlide+xml"/>
  <Override PartName="/ppt/tags/tag58.xml" ContentType="application/vnd.openxmlformats-officedocument.presentationml.tags+xml"/>
  <Override PartName="/ppt/notesSlides/notesSlide9.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tags/tag67.xml" ContentType="application/vnd.openxmlformats-officedocument.presentationml.tags+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tags/tag68.xml" ContentType="application/vnd.openxmlformats-officedocument.presentationml.tags+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tags/tag69.xml" ContentType="application/vnd.openxmlformats-officedocument.presentationml.tags+xml"/>
  <Override PartName="/ppt/tags/tag70.xml" ContentType="application/vnd.openxmlformats-officedocument.presentationml.tags+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tags/tag71.xml" ContentType="application/vnd.openxmlformats-officedocument.presentationml.tags+xml"/>
  <Override PartName="/ppt/tags/tag72.xml" ContentType="application/vnd.openxmlformats-officedocument.presentationml.tags+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 id="2147483696" r:id="rId5"/>
    <p:sldMasterId id="2147483708" r:id="rId6"/>
    <p:sldMasterId id="2147483721" r:id="rId7"/>
    <p:sldMasterId id="2147483734" r:id="rId8"/>
  </p:sldMasterIdLst>
  <p:notesMasterIdLst>
    <p:notesMasterId r:id="rId122"/>
  </p:notesMasterIdLst>
  <p:sldIdLst>
    <p:sldId id="290" r:id="rId9"/>
    <p:sldId id="271" r:id="rId10"/>
    <p:sldId id="272" r:id="rId11"/>
    <p:sldId id="274" r:id="rId12"/>
    <p:sldId id="275" r:id="rId13"/>
    <p:sldId id="270" r:id="rId14"/>
    <p:sldId id="292" r:id="rId15"/>
    <p:sldId id="293" r:id="rId16"/>
    <p:sldId id="294" r:id="rId17"/>
    <p:sldId id="295" r:id="rId18"/>
    <p:sldId id="282" r:id="rId19"/>
    <p:sldId id="283" r:id="rId20"/>
    <p:sldId id="278" r:id="rId21"/>
    <p:sldId id="279" r:id="rId22"/>
    <p:sldId id="280" r:id="rId23"/>
    <p:sldId id="281" r:id="rId24"/>
    <p:sldId id="284" r:id="rId25"/>
    <p:sldId id="285" r:id="rId26"/>
    <p:sldId id="288" r:id="rId27"/>
    <p:sldId id="289" r:id="rId28"/>
    <p:sldId id="291"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 id="322" r:id="rId56"/>
    <p:sldId id="323" r:id="rId57"/>
    <p:sldId id="324" r:id="rId58"/>
    <p:sldId id="325"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44" r:id="rId78"/>
    <p:sldId id="345" r:id="rId79"/>
    <p:sldId id="346" r:id="rId80"/>
    <p:sldId id="347" r:id="rId81"/>
    <p:sldId id="348" r:id="rId82"/>
    <p:sldId id="349" r:id="rId83"/>
    <p:sldId id="350" r:id="rId84"/>
    <p:sldId id="351" r:id="rId85"/>
    <p:sldId id="352" r:id="rId86"/>
    <p:sldId id="353" r:id="rId87"/>
    <p:sldId id="354" r:id="rId88"/>
    <p:sldId id="390" r:id="rId89"/>
    <p:sldId id="389" r:id="rId90"/>
    <p:sldId id="357" r:id="rId91"/>
    <p:sldId id="358" r:id="rId92"/>
    <p:sldId id="359" r:id="rId93"/>
    <p:sldId id="360" r:id="rId94"/>
    <p:sldId id="361" r:id="rId95"/>
    <p:sldId id="362" r:id="rId96"/>
    <p:sldId id="363" r:id="rId97"/>
    <p:sldId id="364" r:id="rId98"/>
    <p:sldId id="365" r:id="rId99"/>
    <p:sldId id="366" r:id="rId100"/>
    <p:sldId id="367" r:id="rId101"/>
    <p:sldId id="368" r:id="rId102"/>
    <p:sldId id="369" r:id="rId103"/>
    <p:sldId id="370" r:id="rId104"/>
    <p:sldId id="371" r:id="rId105"/>
    <p:sldId id="372" r:id="rId106"/>
    <p:sldId id="373" r:id="rId107"/>
    <p:sldId id="374" r:id="rId108"/>
    <p:sldId id="375" r:id="rId109"/>
    <p:sldId id="376" r:id="rId110"/>
    <p:sldId id="377" r:id="rId111"/>
    <p:sldId id="388" r:id="rId112"/>
    <p:sldId id="379" r:id="rId113"/>
    <p:sldId id="380" r:id="rId114"/>
    <p:sldId id="381" r:id="rId115"/>
    <p:sldId id="382" r:id="rId116"/>
    <p:sldId id="383" r:id="rId117"/>
    <p:sldId id="384" r:id="rId118"/>
    <p:sldId id="385" r:id="rId119"/>
    <p:sldId id="386" r:id="rId120"/>
    <p:sldId id="387" r:id="rId121"/>
  </p:sldIdLst>
  <p:sldSz cx="9144000" cy="6858000" type="screen4x3"/>
  <p:notesSz cx="6858000" cy="9144000"/>
  <p:defaultText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23F"/>
    <a:srgbClr val="3D4E38"/>
    <a:srgbClr val="F15A26"/>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4"/>
    <p:restoredTop sz="94606"/>
  </p:normalViewPr>
  <p:slideViewPr>
    <p:cSldViewPr showGuides="1">
      <p:cViewPr>
        <p:scale>
          <a:sx n="90" d="100"/>
          <a:sy n="90" d="100"/>
        </p:scale>
        <p:origin x="1812" y="5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slide" Target="slides/slide104.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slide" Target="slides/slide105.xml"/><Relationship Id="rId118" Type="http://schemas.openxmlformats.org/officeDocument/2006/relationships/slide" Target="slides/slide110.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viewProps" Target="viewProp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864B2C-E367-404E-8C2B-38EF32000FBF}"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DC64951E-0C0A-4CB6-AF37-E7D099807C85}">
      <dgm:prSet custT="1"/>
      <dgm:spPr>
        <a:xfrm>
          <a:off x="663" y="0"/>
          <a:ext cx="6156926" cy="2115186"/>
        </a:xfrm>
        <a:prstGeom prst="rect">
          <a:avLst/>
        </a:prstGeom>
        <a:noFill/>
        <a:ln>
          <a:noFill/>
        </a:ln>
        <a:effectLst/>
      </dgm:spPr>
      <dgm:t>
        <a:bodyPr/>
        <a:lstStyle/>
        <a:p>
          <a:pPr rtl="0"/>
          <a:r>
            <a:rPr lang="ar-OM" sz="4400" b="1" u="none" dirty="0">
              <a:solidFill>
                <a:sysClr val="windowText" lastClr="000000">
                  <a:hueOff val="0"/>
                  <a:satOff val="0"/>
                  <a:lumOff val="0"/>
                  <a:alphaOff val="0"/>
                </a:sysClr>
              </a:solidFill>
              <a:latin typeface="Calibri"/>
              <a:ea typeface="+mn-ea"/>
              <a:cs typeface="Arial" panose="020B0604020202020204" pitchFamily="34" charset="0"/>
            </a:rPr>
            <a:t>ما الذي تتوقع دراسة في هذا المقرر ؟</a:t>
          </a:r>
          <a:endParaRPr lang="en-US" sz="4400" u="none" dirty="0">
            <a:solidFill>
              <a:sysClr val="windowText" lastClr="000000">
                <a:hueOff val="0"/>
                <a:satOff val="0"/>
                <a:lumOff val="0"/>
                <a:alphaOff val="0"/>
              </a:sysClr>
            </a:solidFill>
            <a:latin typeface="Calibri"/>
            <a:ea typeface="+mn-ea"/>
            <a:cs typeface="+mn-cs"/>
          </a:endParaRPr>
        </a:p>
      </dgm:t>
    </dgm:pt>
    <dgm:pt modelId="{79B3D756-83F7-4FA1-8396-D6222E4D0AA2}" type="parTrans" cxnId="{92371B21-2769-40B8-858A-A9FC15B61289}">
      <dgm:prSet/>
      <dgm:spPr/>
      <dgm:t>
        <a:bodyPr/>
        <a:lstStyle/>
        <a:p>
          <a:endParaRPr lang="en-US"/>
        </a:p>
      </dgm:t>
    </dgm:pt>
    <dgm:pt modelId="{721FEA38-00E7-4E2C-96EE-009774813C5F}" type="sibTrans" cxnId="{92371B21-2769-40B8-858A-A9FC15B61289}">
      <dgm:prSet/>
      <dgm:spPr/>
      <dgm:t>
        <a:bodyPr/>
        <a:lstStyle/>
        <a:p>
          <a:endParaRPr lang="en-US"/>
        </a:p>
      </dgm:t>
    </dgm:pt>
    <dgm:pt modelId="{198223A1-D7C9-486B-98C8-F23791B0076B}">
      <dgm:prSet/>
      <dgm:spPr>
        <a:xfrm>
          <a:off x="6246428" y="3172778"/>
          <a:ext cx="1776767" cy="2115186"/>
        </a:xfrm>
        <a:prstGeom prst="rect">
          <a:avLst/>
        </a:prstGeom>
        <a:noFill/>
        <a:ln>
          <a:noFill/>
        </a:ln>
        <a:effectLst/>
      </dgm:spPr>
      <dgm:t>
        <a:bodyPr/>
        <a:lstStyle/>
        <a:p>
          <a:pPr rtl="0"/>
          <a:r>
            <a:rPr lang="ar-OM" b="1" dirty="0">
              <a:solidFill>
                <a:sysClr val="windowText" lastClr="000000">
                  <a:hueOff val="0"/>
                  <a:satOff val="0"/>
                  <a:lumOff val="0"/>
                  <a:alphaOff val="0"/>
                </a:sysClr>
              </a:solidFill>
              <a:latin typeface="Calibri"/>
              <a:ea typeface="+mn-ea"/>
              <a:cs typeface="Arial" panose="020B0604020202020204" pitchFamily="34" charset="0"/>
            </a:rPr>
            <a:t>مخرجات المقرر</a:t>
          </a:r>
          <a:endParaRPr lang="en-US" dirty="0">
            <a:solidFill>
              <a:sysClr val="windowText" lastClr="000000">
                <a:hueOff val="0"/>
                <a:satOff val="0"/>
                <a:lumOff val="0"/>
                <a:alphaOff val="0"/>
              </a:sysClr>
            </a:solidFill>
            <a:latin typeface="Calibri"/>
            <a:ea typeface="+mn-ea"/>
            <a:cs typeface="+mn-cs"/>
          </a:endParaRPr>
        </a:p>
      </dgm:t>
    </dgm:pt>
    <dgm:pt modelId="{920DF7F2-C948-456E-B50D-F132C2A088B6}" type="parTrans" cxnId="{A3151935-1A49-4CAC-B367-CE6B7ECCE033}">
      <dgm:prSet/>
      <dgm:spPr/>
      <dgm:t>
        <a:bodyPr/>
        <a:lstStyle/>
        <a:p>
          <a:endParaRPr lang="en-US"/>
        </a:p>
      </dgm:t>
    </dgm:pt>
    <dgm:pt modelId="{68BD8047-AD5F-4E67-BE3C-63629D9B91A3}" type="sibTrans" cxnId="{A3151935-1A49-4CAC-B367-CE6B7ECCE033}">
      <dgm:prSet/>
      <dgm:spPr/>
      <dgm:t>
        <a:bodyPr/>
        <a:lstStyle/>
        <a:p>
          <a:endParaRPr lang="en-US"/>
        </a:p>
      </dgm:t>
    </dgm:pt>
    <dgm:pt modelId="{DA7BD413-256F-41D9-A3F2-C82BCC845DBD}" type="pres">
      <dgm:prSet presAssocID="{63864B2C-E367-404E-8C2B-38EF32000FBF}" presName="Name0" presStyleCnt="0">
        <dgm:presLayoutVars>
          <dgm:dir/>
          <dgm:resizeHandles val="exact"/>
        </dgm:presLayoutVars>
      </dgm:prSet>
      <dgm:spPr/>
      <dgm:t>
        <a:bodyPr/>
        <a:lstStyle/>
        <a:p>
          <a:endParaRPr lang="en-US"/>
        </a:p>
      </dgm:t>
    </dgm:pt>
    <dgm:pt modelId="{FCF30638-6202-49A3-AAED-2A7DEAA996A2}" type="pres">
      <dgm:prSet presAssocID="{63864B2C-E367-404E-8C2B-38EF32000FBF}" presName="arrow" presStyleLbl="bgShp" presStyleIdx="0" presStyleCnt="1" custLinFactNeighborX="1206" custLinFactNeighborY="28885"/>
      <dgm:spPr>
        <a:xfrm>
          <a:off x="0" y="1586389"/>
          <a:ext cx="8915400" cy="2115186"/>
        </a:xfrm>
        <a:prstGeom prst="notchedRightArrow">
          <a:avLst/>
        </a:prstGeom>
        <a:solidFill>
          <a:schemeClr val="bg1">
            <a:lumMod val="50000"/>
          </a:schemeClr>
        </a:solidFill>
        <a:ln>
          <a:noFill/>
        </a:ln>
        <a:effectLst/>
      </dgm:spPr>
    </dgm:pt>
    <dgm:pt modelId="{BDD21AE0-7A4C-41D3-A4E5-6F83A78ACA03}" type="pres">
      <dgm:prSet presAssocID="{63864B2C-E367-404E-8C2B-38EF32000FBF}" presName="points" presStyleCnt="0"/>
      <dgm:spPr/>
    </dgm:pt>
    <dgm:pt modelId="{EA95BB96-B942-46A3-A8D4-22F00891DDC1}" type="pres">
      <dgm:prSet presAssocID="{DC64951E-0C0A-4CB6-AF37-E7D099807C85}" presName="compositeA" presStyleCnt="0"/>
      <dgm:spPr/>
    </dgm:pt>
    <dgm:pt modelId="{F49C4CC3-CC89-43BD-B1A0-686143F65C62}" type="pres">
      <dgm:prSet presAssocID="{DC64951E-0C0A-4CB6-AF37-E7D099807C85}" presName="textA" presStyleLbl="revTx" presStyleIdx="0" presStyleCnt="2" custScaleX="168832">
        <dgm:presLayoutVars>
          <dgm:bulletEnabled val="1"/>
        </dgm:presLayoutVars>
      </dgm:prSet>
      <dgm:spPr/>
      <dgm:t>
        <a:bodyPr/>
        <a:lstStyle/>
        <a:p>
          <a:endParaRPr lang="en-US"/>
        </a:p>
      </dgm:t>
    </dgm:pt>
    <dgm:pt modelId="{75800FB5-9DD7-458F-AE9C-E90412184BC5}" type="pres">
      <dgm:prSet presAssocID="{DC64951E-0C0A-4CB6-AF37-E7D099807C85}" presName="circleA" presStyleLbl="node1" presStyleIdx="0" presStyleCnt="2" custLinFactNeighborX="18086" custLinFactNeighborY="90965"/>
      <dgm:spPr>
        <a:xfrm>
          <a:off x="2814728" y="2379584"/>
          <a:ext cx="528796" cy="528796"/>
        </a:xfrm>
        <a:prstGeom prst="ellipse">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10058D24-5AE5-4ADD-A1E2-4D59748B0D3E}" type="pres">
      <dgm:prSet presAssocID="{DC64951E-0C0A-4CB6-AF37-E7D099807C85}" presName="spaceA" presStyleCnt="0"/>
      <dgm:spPr/>
    </dgm:pt>
    <dgm:pt modelId="{9ACEBDFD-73E4-4442-8802-B87F77693FC4}" type="pres">
      <dgm:prSet presAssocID="{721FEA38-00E7-4E2C-96EE-009774813C5F}" presName="space" presStyleCnt="0"/>
      <dgm:spPr/>
    </dgm:pt>
    <dgm:pt modelId="{87AE569A-2BAD-4818-928A-2232C0341C1B}" type="pres">
      <dgm:prSet presAssocID="{198223A1-D7C9-486B-98C8-F23791B0076B}" presName="compositeB" presStyleCnt="0"/>
      <dgm:spPr/>
    </dgm:pt>
    <dgm:pt modelId="{EB8BE8B3-0EBC-4306-ACE6-F376E79C00BC}" type="pres">
      <dgm:prSet presAssocID="{198223A1-D7C9-486B-98C8-F23791B0076B}" presName="textB" presStyleLbl="revTx" presStyleIdx="1" presStyleCnt="2" custScaleX="234306" custScaleY="44087">
        <dgm:presLayoutVars>
          <dgm:bulletEnabled val="1"/>
        </dgm:presLayoutVars>
      </dgm:prSet>
      <dgm:spPr/>
      <dgm:t>
        <a:bodyPr/>
        <a:lstStyle/>
        <a:p>
          <a:endParaRPr lang="en-US"/>
        </a:p>
      </dgm:t>
    </dgm:pt>
    <dgm:pt modelId="{85394939-F3F7-4D42-BC3E-9CE222D107D9}" type="pres">
      <dgm:prSet presAssocID="{198223A1-D7C9-486B-98C8-F23791B0076B}" presName="circleB" presStyleLbl="node1" presStyleIdx="1" presStyleCnt="2" custLinFactNeighborX="2226" custLinFactNeighborY="71116"/>
      <dgm:spPr>
        <a:xfrm>
          <a:off x="6870414" y="2379584"/>
          <a:ext cx="528796" cy="528796"/>
        </a:xfrm>
        <a:prstGeom prst="ellipse">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63A33894-9ED7-4B17-A706-C54554234089}" type="pres">
      <dgm:prSet presAssocID="{198223A1-D7C9-486B-98C8-F23791B0076B}" presName="spaceB" presStyleCnt="0"/>
      <dgm:spPr/>
    </dgm:pt>
  </dgm:ptLst>
  <dgm:cxnLst>
    <dgm:cxn modelId="{FFEE2B46-BFB4-48A7-8284-95925DBAE8B0}" type="presOf" srcId="{63864B2C-E367-404E-8C2B-38EF32000FBF}" destId="{DA7BD413-256F-41D9-A3F2-C82BCC845DBD}" srcOrd="0" destOrd="0" presId="urn:microsoft.com/office/officeart/2005/8/layout/hProcess11"/>
    <dgm:cxn modelId="{A3151935-1A49-4CAC-B367-CE6B7ECCE033}" srcId="{63864B2C-E367-404E-8C2B-38EF32000FBF}" destId="{198223A1-D7C9-486B-98C8-F23791B0076B}" srcOrd="1" destOrd="0" parTransId="{920DF7F2-C948-456E-B50D-F132C2A088B6}" sibTransId="{68BD8047-AD5F-4E67-BE3C-63629D9B91A3}"/>
    <dgm:cxn modelId="{0A27AA1B-4B9F-4388-AC98-FE97ADC89F65}" type="presOf" srcId="{DC64951E-0C0A-4CB6-AF37-E7D099807C85}" destId="{F49C4CC3-CC89-43BD-B1A0-686143F65C62}" srcOrd="0" destOrd="0" presId="urn:microsoft.com/office/officeart/2005/8/layout/hProcess11"/>
    <dgm:cxn modelId="{92371B21-2769-40B8-858A-A9FC15B61289}" srcId="{63864B2C-E367-404E-8C2B-38EF32000FBF}" destId="{DC64951E-0C0A-4CB6-AF37-E7D099807C85}" srcOrd="0" destOrd="0" parTransId="{79B3D756-83F7-4FA1-8396-D6222E4D0AA2}" sibTransId="{721FEA38-00E7-4E2C-96EE-009774813C5F}"/>
    <dgm:cxn modelId="{CFDA2C4B-6D61-46C9-9472-BACDDDF45E6C}" type="presOf" srcId="{198223A1-D7C9-486B-98C8-F23791B0076B}" destId="{EB8BE8B3-0EBC-4306-ACE6-F376E79C00BC}" srcOrd="0" destOrd="0" presId="urn:microsoft.com/office/officeart/2005/8/layout/hProcess11"/>
    <dgm:cxn modelId="{C126D7C8-D02B-4EAF-B161-23F4F6C89304}" type="presParOf" srcId="{DA7BD413-256F-41D9-A3F2-C82BCC845DBD}" destId="{FCF30638-6202-49A3-AAED-2A7DEAA996A2}" srcOrd="0" destOrd="0" presId="urn:microsoft.com/office/officeart/2005/8/layout/hProcess11"/>
    <dgm:cxn modelId="{D2943F1C-C9C1-4389-9D85-1DF13C844709}" type="presParOf" srcId="{DA7BD413-256F-41D9-A3F2-C82BCC845DBD}" destId="{BDD21AE0-7A4C-41D3-A4E5-6F83A78ACA03}" srcOrd="1" destOrd="0" presId="urn:microsoft.com/office/officeart/2005/8/layout/hProcess11"/>
    <dgm:cxn modelId="{A43222C8-AEE9-4CA1-833C-4507D687AD86}" type="presParOf" srcId="{BDD21AE0-7A4C-41D3-A4E5-6F83A78ACA03}" destId="{EA95BB96-B942-46A3-A8D4-22F00891DDC1}" srcOrd="0" destOrd="0" presId="urn:microsoft.com/office/officeart/2005/8/layout/hProcess11"/>
    <dgm:cxn modelId="{C1D3A419-AA58-4C42-86C4-91EAC238EC8D}" type="presParOf" srcId="{EA95BB96-B942-46A3-A8D4-22F00891DDC1}" destId="{F49C4CC3-CC89-43BD-B1A0-686143F65C62}" srcOrd="0" destOrd="0" presId="urn:microsoft.com/office/officeart/2005/8/layout/hProcess11"/>
    <dgm:cxn modelId="{BDD39409-E1CF-4824-91BC-1033162F9DB9}" type="presParOf" srcId="{EA95BB96-B942-46A3-A8D4-22F00891DDC1}" destId="{75800FB5-9DD7-458F-AE9C-E90412184BC5}" srcOrd="1" destOrd="0" presId="urn:microsoft.com/office/officeart/2005/8/layout/hProcess11"/>
    <dgm:cxn modelId="{324DC910-CF3D-49FB-8898-B16595357586}" type="presParOf" srcId="{EA95BB96-B942-46A3-A8D4-22F00891DDC1}" destId="{10058D24-5AE5-4ADD-A1E2-4D59748B0D3E}" srcOrd="2" destOrd="0" presId="urn:microsoft.com/office/officeart/2005/8/layout/hProcess11"/>
    <dgm:cxn modelId="{EBD3095A-8911-4922-AA92-C4DC0DF57C4F}" type="presParOf" srcId="{BDD21AE0-7A4C-41D3-A4E5-6F83A78ACA03}" destId="{9ACEBDFD-73E4-4442-8802-B87F77693FC4}" srcOrd="1" destOrd="0" presId="urn:microsoft.com/office/officeart/2005/8/layout/hProcess11"/>
    <dgm:cxn modelId="{A54DD891-AEC5-4E59-94FE-8FC4F722BE77}" type="presParOf" srcId="{BDD21AE0-7A4C-41D3-A4E5-6F83A78ACA03}" destId="{87AE569A-2BAD-4818-928A-2232C0341C1B}" srcOrd="2" destOrd="0" presId="urn:microsoft.com/office/officeart/2005/8/layout/hProcess11"/>
    <dgm:cxn modelId="{655F0462-F131-40CA-BBC3-976A8B42A9E2}" type="presParOf" srcId="{87AE569A-2BAD-4818-928A-2232C0341C1B}" destId="{EB8BE8B3-0EBC-4306-ACE6-F376E79C00BC}" srcOrd="0" destOrd="0" presId="urn:microsoft.com/office/officeart/2005/8/layout/hProcess11"/>
    <dgm:cxn modelId="{75921226-027A-4418-B166-982F562E5904}" type="presParOf" srcId="{87AE569A-2BAD-4818-928A-2232C0341C1B}" destId="{85394939-F3F7-4D42-BC3E-9CE222D107D9}" srcOrd="1" destOrd="0" presId="urn:microsoft.com/office/officeart/2005/8/layout/hProcess11"/>
    <dgm:cxn modelId="{ABEF658D-7EC6-479A-A56E-4CD8B51DA84C}" type="presParOf" srcId="{87AE569A-2BAD-4818-928A-2232C0341C1B}" destId="{63A33894-9ED7-4B17-A706-C54554234089}"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724C1C-8DAF-464D-86E9-91C96A14305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76D09626-9652-41DF-8300-26CF9D14A2AE}">
      <dgm:prSet/>
      <dgm:spPr>
        <a:solidFill>
          <a:schemeClr val="bg1">
            <a:lumMod val="50000"/>
            <a:alpha val="50000"/>
          </a:schemeClr>
        </a:solidFill>
      </dgm:spPr>
      <dgm:t>
        <a:bodyPr/>
        <a:lstStyle/>
        <a:p>
          <a:pPr rtl="1"/>
          <a:r>
            <a:rPr lang="ar-OM" dirty="0"/>
            <a:t>التربية كمفهوم</a:t>
          </a:r>
          <a:endParaRPr lang="en-US" dirty="0"/>
        </a:p>
      </dgm:t>
    </dgm:pt>
    <dgm:pt modelId="{684D1AF2-CC8F-4F26-BEE3-62C00463160F}" type="parTrans" cxnId="{A6906BA7-28C1-49FA-8CC4-46529C4825A4}">
      <dgm:prSet/>
      <dgm:spPr/>
      <dgm:t>
        <a:bodyPr/>
        <a:lstStyle/>
        <a:p>
          <a:endParaRPr lang="en-US"/>
        </a:p>
      </dgm:t>
    </dgm:pt>
    <dgm:pt modelId="{7E8413BD-EDF8-4F2D-B4C5-B46D477D8FC9}" type="sibTrans" cxnId="{A6906BA7-28C1-49FA-8CC4-46529C4825A4}">
      <dgm:prSet/>
      <dgm:spPr/>
      <dgm:t>
        <a:bodyPr/>
        <a:lstStyle/>
        <a:p>
          <a:endParaRPr lang="en-US"/>
        </a:p>
      </dgm:t>
    </dgm:pt>
    <dgm:pt modelId="{3F357435-0253-46D3-A67E-FDED9B908C3A}" type="pres">
      <dgm:prSet presAssocID="{2A724C1C-8DAF-464D-86E9-91C96A143051}" presName="compositeShape" presStyleCnt="0">
        <dgm:presLayoutVars>
          <dgm:chMax val="7"/>
          <dgm:dir/>
          <dgm:resizeHandles val="exact"/>
        </dgm:presLayoutVars>
      </dgm:prSet>
      <dgm:spPr/>
      <dgm:t>
        <a:bodyPr/>
        <a:lstStyle/>
        <a:p>
          <a:endParaRPr lang="en-US"/>
        </a:p>
      </dgm:t>
    </dgm:pt>
    <dgm:pt modelId="{9C8D20C5-A7C8-406A-9B8A-EA919303EFA0}" type="pres">
      <dgm:prSet presAssocID="{76D09626-9652-41DF-8300-26CF9D14A2AE}" presName="circ1TxSh" presStyleLbl="vennNode1" presStyleIdx="0" presStyleCnt="1" custScaleX="534770"/>
      <dgm:spPr/>
      <dgm:t>
        <a:bodyPr/>
        <a:lstStyle/>
        <a:p>
          <a:endParaRPr lang="en-US"/>
        </a:p>
      </dgm:t>
    </dgm:pt>
  </dgm:ptLst>
  <dgm:cxnLst>
    <dgm:cxn modelId="{0BE01E8B-33C3-4089-9F22-D63FA4F8DF2E}" type="presOf" srcId="{2A724C1C-8DAF-464D-86E9-91C96A143051}" destId="{3F357435-0253-46D3-A67E-FDED9B908C3A}" srcOrd="0" destOrd="0" presId="urn:microsoft.com/office/officeart/2005/8/layout/venn1"/>
    <dgm:cxn modelId="{B1F654E0-741C-4AA7-AE20-20355565BFCA}" type="presOf" srcId="{76D09626-9652-41DF-8300-26CF9D14A2AE}" destId="{9C8D20C5-A7C8-406A-9B8A-EA919303EFA0}" srcOrd="0" destOrd="0" presId="urn:microsoft.com/office/officeart/2005/8/layout/venn1"/>
    <dgm:cxn modelId="{A6906BA7-28C1-49FA-8CC4-46529C4825A4}" srcId="{2A724C1C-8DAF-464D-86E9-91C96A143051}" destId="{76D09626-9652-41DF-8300-26CF9D14A2AE}" srcOrd="0" destOrd="0" parTransId="{684D1AF2-CC8F-4F26-BEE3-62C00463160F}" sibTransId="{7E8413BD-EDF8-4F2D-B4C5-B46D477D8FC9}"/>
    <dgm:cxn modelId="{F6361B09-B4AC-46DE-9680-0015B24A740A}" type="presParOf" srcId="{3F357435-0253-46D3-A67E-FDED9B908C3A}" destId="{9C8D20C5-A7C8-406A-9B8A-EA919303EFA0}"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B78C90-5A9C-49FE-B518-79D8BCC68C89}"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E546EB3D-4098-434C-AB24-C89499140BFC}">
      <dgm:prSet custT="1"/>
      <dgm:spPr/>
      <dgm:t>
        <a:bodyPr/>
        <a:lstStyle/>
        <a:p>
          <a:pPr rtl="1"/>
          <a:r>
            <a:rPr lang="ar-OM" sz="2800" b="1" dirty="0"/>
            <a:t>التربية لغة من ربا - وربي - ورب</a:t>
          </a:r>
          <a:endParaRPr lang="en-US" sz="2800" b="1" dirty="0"/>
        </a:p>
      </dgm:t>
    </dgm:pt>
    <dgm:pt modelId="{EE410F2D-26DA-46DF-AEC0-9A11EE808690}" type="parTrans" cxnId="{D7560DE1-3BE4-46F9-9879-F83C0CDFC8A7}">
      <dgm:prSet/>
      <dgm:spPr/>
      <dgm:t>
        <a:bodyPr/>
        <a:lstStyle/>
        <a:p>
          <a:endParaRPr lang="en-US"/>
        </a:p>
      </dgm:t>
    </dgm:pt>
    <dgm:pt modelId="{29ECDE34-F550-4C3C-9A6C-42A60A282DFD}" type="sibTrans" cxnId="{D7560DE1-3BE4-46F9-9879-F83C0CDFC8A7}">
      <dgm:prSet/>
      <dgm:spPr/>
      <dgm:t>
        <a:bodyPr/>
        <a:lstStyle/>
        <a:p>
          <a:endParaRPr lang="en-US"/>
        </a:p>
      </dgm:t>
    </dgm:pt>
    <dgm:pt modelId="{9D4180D8-1789-4559-81F9-3024A8395598}">
      <dgm:prSet custT="1"/>
      <dgm:spPr/>
      <dgm:t>
        <a:bodyPr/>
        <a:lstStyle/>
        <a:p>
          <a:pPr rtl="1"/>
          <a:r>
            <a:rPr lang="ar-OM" sz="2400" b="1" dirty="0"/>
            <a:t>فالاولى تعني نما ينمو – والثانية تعني نشأ وترعرع – والثالثة تعني أصلحه وتولى أمره ورعاه.</a:t>
          </a:r>
          <a:endParaRPr lang="en-US" sz="2400" b="1" dirty="0"/>
        </a:p>
      </dgm:t>
    </dgm:pt>
    <dgm:pt modelId="{98B8606C-173C-41AF-A6AB-5F83EB037EDB}" type="parTrans" cxnId="{4A7F6761-D00D-43C3-8AE1-17A87B474F76}">
      <dgm:prSet/>
      <dgm:spPr/>
      <dgm:t>
        <a:bodyPr/>
        <a:lstStyle/>
        <a:p>
          <a:endParaRPr lang="en-US"/>
        </a:p>
      </dgm:t>
    </dgm:pt>
    <dgm:pt modelId="{288003BE-5D17-4F64-BAB1-CF70BBC26103}" type="sibTrans" cxnId="{4A7F6761-D00D-43C3-8AE1-17A87B474F76}">
      <dgm:prSet/>
      <dgm:spPr/>
      <dgm:t>
        <a:bodyPr/>
        <a:lstStyle/>
        <a:p>
          <a:endParaRPr lang="en-US"/>
        </a:p>
      </dgm:t>
    </dgm:pt>
    <dgm:pt modelId="{73B6A4E0-04D9-4E1A-A2DD-7EAE940F6E52}">
      <dgm:prSet custT="1"/>
      <dgm:spPr/>
      <dgm:t>
        <a:bodyPr/>
        <a:lstStyle/>
        <a:p>
          <a:pPr rtl="1"/>
          <a:r>
            <a:rPr lang="ar-OM" sz="2400" b="1" dirty="0"/>
            <a:t>اما المعجم الفلسفي  فيقول :</a:t>
          </a:r>
        </a:p>
        <a:p>
          <a:pPr rtl="1"/>
          <a:r>
            <a:rPr lang="ar-OM" sz="2400" b="1" dirty="0"/>
            <a:t> ان التربية هي تبليغ الشي الى كماله </a:t>
          </a:r>
          <a:endParaRPr lang="en-US" sz="2400" b="1" dirty="0"/>
        </a:p>
      </dgm:t>
    </dgm:pt>
    <dgm:pt modelId="{801F04CE-35E6-4D55-8771-BEEDDF8AF3BE}" type="parTrans" cxnId="{4B1453E4-4A23-4C62-BF71-612C4BAAC395}">
      <dgm:prSet/>
      <dgm:spPr/>
      <dgm:t>
        <a:bodyPr/>
        <a:lstStyle/>
        <a:p>
          <a:endParaRPr lang="en-US"/>
        </a:p>
      </dgm:t>
    </dgm:pt>
    <dgm:pt modelId="{E72DDA36-5312-4D76-924D-FE4D4B7D6514}" type="sibTrans" cxnId="{4B1453E4-4A23-4C62-BF71-612C4BAAC395}">
      <dgm:prSet/>
      <dgm:spPr/>
      <dgm:t>
        <a:bodyPr/>
        <a:lstStyle/>
        <a:p>
          <a:endParaRPr lang="en-US"/>
        </a:p>
      </dgm:t>
    </dgm:pt>
    <dgm:pt modelId="{6EA0507C-8DF5-4F0A-BA88-CB7682392200}" type="pres">
      <dgm:prSet presAssocID="{98B78C90-5A9C-49FE-B518-79D8BCC68C89}" presName="compositeShape" presStyleCnt="0">
        <dgm:presLayoutVars>
          <dgm:dir/>
          <dgm:resizeHandles/>
        </dgm:presLayoutVars>
      </dgm:prSet>
      <dgm:spPr/>
      <dgm:t>
        <a:bodyPr/>
        <a:lstStyle/>
        <a:p>
          <a:endParaRPr lang="en-US"/>
        </a:p>
      </dgm:t>
    </dgm:pt>
    <dgm:pt modelId="{F3D40C86-7319-47B2-A692-DC3BC6DA6020}" type="pres">
      <dgm:prSet presAssocID="{98B78C90-5A9C-49FE-B518-79D8BCC68C89}" presName="pyramid" presStyleLbl="node1" presStyleIdx="0" presStyleCnt="1"/>
      <dgm:spPr/>
    </dgm:pt>
    <dgm:pt modelId="{E6FF3F8B-CE65-4E1F-AD62-B1F984D70439}" type="pres">
      <dgm:prSet presAssocID="{98B78C90-5A9C-49FE-B518-79D8BCC68C89}" presName="theList" presStyleCnt="0"/>
      <dgm:spPr/>
    </dgm:pt>
    <dgm:pt modelId="{281627B4-67AE-4C5A-BEA0-524522959DD2}" type="pres">
      <dgm:prSet presAssocID="{E546EB3D-4098-434C-AB24-C89499140BFC}" presName="aNode" presStyleLbl="fgAcc1" presStyleIdx="0" presStyleCnt="3">
        <dgm:presLayoutVars>
          <dgm:bulletEnabled val="1"/>
        </dgm:presLayoutVars>
      </dgm:prSet>
      <dgm:spPr/>
      <dgm:t>
        <a:bodyPr/>
        <a:lstStyle/>
        <a:p>
          <a:endParaRPr lang="en-US"/>
        </a:p>
      </dgm:t>
    </dgm:pt>
    <dgm:pt modelId="{E5740C64-3B2E-47CC-8CE0-A8076A6A395C}" type="pres">
      <dgm:prSet presAssocID="{E546EB3D-4098-434C-AB24-C89499140BFC}" presName="aSpace" presStyleCnt="0"/>
      <dgm:spPr/>
    </dgm:pt>
    <dgm:pt modelId="{65A78F9A-5954-428A-A5E1-FFAB9EFF59FF}" type="pres">
      <dgm:prSet presAssocID="{9D4180D8-1789-4559-81F9-3024A8395598}" presName="aNode" presStyleLbl="fgAcc1" presStyleIdx="1" presStyleCnt="3">
        <dgm:presLayoutVars>
          <dgm:bulletEnabled val="1"/>
        </dgm:presLayoutVars>
      </dgm:prSet>
      <dgm:spPr/>
      <dgm:t>
        <a:bodyPr/>
        <a:lstStyle/>
        <a:p>
          <a:endParaRPr lang="en-US"/>
        </a:p>
      </dgm:t>
    </dgm:pt>
    <dgm:pt modelId="{F5E4E50A-A639-49BA-A0F6-32FFAC14D92E}" type="pres">
      <dgm:prSet presAssocID="{9D4180D8-1789-4559-81F9-3024A8395598}" presName="aSpace" presStyleCnt="0"/>
      <dgm:spPr/>
    </dgm:pt>
    <dgm:pt modelId="{6BA0A753-7B71-470A-911E-F01B88F035EC}" type="pres">
      <dgm:prSet presAssocID="{73B6A4E0-04D9-4E1A-A2DD-7EAE940F6E52}" presName="aNode" presStyleLbl="fgAcc1" presStyleIdx="2" presStyleCnt="3">
        <dgm:presLayoutVars>
          <dgm:bulletEnabled val="1"/>
        </dgm:presLayoutVars>
      </dgm:prSet>
      <dgm:spPr/>
      <dgm:t>
        <a:bodyPr/>
        <a:lstStyle/>
        <a:p>
          <a:endParaRPr lang="en-US"/>
        </a:p>
      </dgm:t>
    </dgm:pt>
    <dgm:pt modelId="{1D3E94D4-2645-4AB8-BB25-421470320F8E}" type="pres">
      <dgm:prSet presAssocID="{73B6A4E0-04D9-4E1A-A2DD-7EAE940F6E52}" presName="aSpace" presStyleCnt="0"/>
      <dgm:spPr/>
    </dgm:pt>
  </dgm:ptLst>
  <dgm:cxnLst>
    <dgm:cxn modelId="{24DA7B82-F59C-4D40-842A-BB5EEC237246}" type="presOf" srcId="{73B6A4E0-04D9-4E1A-A2DD-7EAE940F6E52}" destId="{6BA0A753-7B71-470A-911E-F01B88F035EC}" srcOrd="0" destOrd="0" presId="urn:microsoft.com/office/officeart/2005/8/layout/pyramid2"/>
    <dgm:cxn modelId="{27EAC50B-F3A6-4FC9-BFC1-D5264943B256}" type="presOf" srcId="{98B78C90-5A9C-49FE-B518-79D8BCC68C89}" destId="{6EA0507C-8DF5-4F0A-BA88-CB7682392200}" srcOrd="0" destOrd="0" presId="urn:microsoft.com/office/officeart/2005/8/layout/pyramid2"/>
    <dgm:cxn modelId="{4A7F6761-D00D-43C3-8AE1-17A87B474F76}" srcId="{98B78C90-5A9C-49FE-B518-79D8BCC68C89}" destId="{9D4180D8-1789-4559-81F9-3024A8395598}" srcOrd="1" destOrd="0" parTransId="{98B8606C-173C-41AF-A6AB-5F83EB037EDB}" sibTransId="{288003BE-5D17-4F64-BAB1-CF70BBC26103}"/>
    <dgm:cxn modelId="{567F42E3-CBAF-47AF-BEBB-A7A2E8A62A65}" type="presOf" srcId="{9D4180D8-1789-4559-81F9-3024A8395598}" destId="{65A78F9A-5954-428A-A5E1-FFAB9EFF59FF}" srcOrd="0" destOrd="0" presId="urn:microsoft.com/office/officeart/2005/8/layout/pyramid2"/>
    <dgm:cxn modelId="{5CADBCEC-7C28-4964-BF56-704331CF7870}" type="presOf" srcId="{E546EB3D-4098-434C-AB24-C89499140BFC}" destId="{281627B4-67AE-4C5A-BEA0-524522959DD2}" srcOrd="0" destOrd="0" presId="urn:microsoft.com/office/officeart/2005/8/layout/pyramid2"/>
    <dgm:cxn modelId="{4B1453E4-4A23-4C62-BF71-612C4BAAC395}" srcId="{98B78C90-5A9C-49FE-B518-79D8BCC68C89}" destId="{73B6A4E0-04D9-4E1A-A2DD-7EAE940F6E52}" srcOrd="2" destOrd="0" parTransId="{801F04CE-35E6-4D55-8771-BEEDDF8AF3BE}" sibTransId="{E72DDA36-5312-4D76-924D-FE4D4B7D6514}"/>
    <dgm:cxn modelId="{D7560DE1-3BE4-46F9-9879-F83C0CDFC8A7}" srcId="{98B78C90-5A9C-49FE-B518-79D8BCC68C89}" destId="{E546EB3D-4098-434C-AB24-C89499140BFC}" srcOrd="0" destOrd="0" parTransId="{EE410F2D-26DA-46DF-AEC0-9A11EE808690}" sibTransId="{29ECDE34-F550-4C3C-9A6C-42A60A282DFD}"/>
    <dgm:cxn modelId="{83ECE9A4-26B9-44D3-BB46-A6C6D097C10A}" type="presParOf" srcId="{6EA0507C-8DF5-4F0A-BA88-CB7682392200}" destId="{F3D40C86-7319-47B2-A692-DC3BC6DA6020}" srcOrd="0" destOrd="0" presId="urn:microsoft.com/office/officeart/2005/8/layout/pyramid2"/>
    <dgm:cxn modelId="{31834D89-EBDE-439E-9BE5-E96411CDB300}" type="presParOf" srcId="{6EA0507C-8DF5-4F0A-BA88-CB7682392200}" destId="{E6FF3F8B-CE65-4E1F-AD62-B1F984D70439}" srcOrd="1" destOrd="0" presId="urn:microsoft.com/office/officeart/2005/8/layout/pyramid2"/>
    <dgm:cxn modelId="{23A70C12-531C-4662-9FA2-2D987AC0AE24}" type="presParOf" srcId="{E6FF3F8B-CE65-4E1F-AD62-B1F984D70439}" destId="{281627B4-67AE-4C5A-BEA0-524522959DD2}" srcOrd="0" destOrd="0" presId="urn:microsoft.com/office/officeart/2005/8/layout/pyramid2"/>
    <dgm:cxn modelId="{98BB0408-49DE-4C74-A2C7-7F96E39570B3}" type="presParOf" srcId="{E6FF3F8B-CE65-4E1F-AD62-B1F984D70439}" destId="{E5740C64-3B2E-47CC-8CE0-A8076A6A395C}" srcOrd="1" destOrd="0" presId="urn:microsoft.com/office/officeart/2005/8/layout/pyramid2"/>
    <dgm:cxn modelId="{4AC2FFF6-940B-4C8B-8C7A-3E6B1565BBB6}" type="presParOf" srcId="{E6FF3F8B-CE65-4E1F-AD62-B1F984D70439}" destId="{65A78F9A-5954-428A-A5E1-FFAB9EFF59FF}" srcOrd="2" destOrd="0" presId="urn:microsoft.com/office/officeart/2005/8/layout/pyramid2"/>
    <dgm:cxn modelId="{798C4AA8-513D-49AC-A6E1-A1B9FBB434AC}" type="presParOf" srcId="{E6FF3F8B-CE65-4E1F-AD62-B1F984D70439}" destId="{F5E4E50A-A639-49BA-A0F6-32FFAC14D92E}" srcOrd="3" destOrd="0" presId="urn:microsoft.com/office/officeart/2005/8/layout/pyramid2"/>
    <dgm:cxn modelId="{4819B812-CDED-4BEE-81F2-DC7107C859F7}" type="presParOf" srcId="{E6FF3F8B-CE65-4E1F-AD62-B1F984D70439}" destId="{6BA0A753-7B71-470A-911E-F01B88F035EC}" srcOrd="4" destOrd="0" presId="urn:microsoft.com/office/officeart/2005/8/layout/pyramid2"/>
    <dgm:cxn modelId="{223AB0D4-594E-4BA0-B2B3-586697D9EF1B}" type="presParOf" srcId="{E6FF3F8B-CE65-4E1F-AD62-B1F984D70439}" destId="{1D3E94D4-2645-4AB8-BB25-421470320F8E}"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2F8042-77AE-4CFF-8937-401937258DF8}"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9208ED27-D4D8-459A-B6E4-76E27569188D}">
      <dgm:prSet custT="1"/>
      <dgm:spPr/>
      <dgm:t>
        <a:bodyPr/>
        <a:lstStyle/>
        <a:p>
          <a:pPr algn="ctr" rtl="1"/>
          <a:r>
            <a:rPr lang="ar-OM" sz="2800" b="1" dirty="0"/>
            <a:t>اذا فالتربية هي الرعاية الشاملة والمتكاملة لشخصية الإنسان من جوانبها الأربعة الجسمي والنفسي والعقلي والاجتماعي بهدف إيجاد فرد متوازن يستطيع التكيف مع بيئتيه.</a:t>
          </a:r>
          <a:endParaRPr lang="en-US" sz="2800" dirty="0"/>
        </a:p>
      </dgm:t>
    </dgm:pt>
    <dgm:pt modelId="{16E37E95-90C3-469C-95A7-076CD6AE27A5}" type="parTrans" cxnId="{026596F3-72A6-47AB-AC2A-A56DC4AB1455}">
      <dgm:prSet/>
      <dgm:spPr/>
      <dgm:t>
        <a:bodyPr/>
        <a:lstStyle/>
        <a:p>
          <a:endParaRPr lang="en-US"/>
        </a:p>
      </dgm:t>
    </dgm:pt>
    <dgm:pt modelId="{5789E822-9A87-4B5B-A543-76BF3DEA4141}" type="sibTrans" cxnId="{026596F3-72A6-47AB-AC2A-A56DC4AB1455}">
      <dgm:prSet/>
      <dgm:spPr/>
      <dgm:t>
        <a:bodyPr/>
        <a:lstStyle/>
        <a:p>
          <a:endParaRPr lang="en-US"/>
        </a:p>
      </dgm:t>
    </dgm:pt>
    <dgm:pt modelId="{3B46557F-B88B-4678-8A7E-C6CBE75FFBFF}" type="pres">
      <dgm:prSet presAssocID="{C02F8042-77AE-4CFF-8937-401937258DF8}" presName="Name0" presStyleCnt="0">
        <dgm:presLayoutVars>
          <dgm:dir/>
          <dgm:resizeHandles val="exact"/>
        </dgm:presLayoutVars>
      </dgm:prSet>
      <dgm:spPr/>
      <dgm:t>
        <a:bodyPr/>
        <a:lstStyle/>
        <a:p>
          <a:endParaRPr lang="en-US"/>
        </a:p>
      </dgm:t>
    </dgm:pt>
    <dgm:pt modelId="{AD89205E-1A2A-4E52-864D-5A04824527E7}" type="pres">
      <dgm:prSet presAssocID="{C02F8042-77AE-4CFF-8937-401937258DF8}" presName="arrow" presStyleLbl="bgShp" presStyleIdx="0" presStyleCnt="1" custScaleY="68819" custLinFactNeighborX="-861" custLinFactNeighborY="69162"/>
      <dgm:spPr/>
    </dgm:pt>
    <dgm:pt modelId="{E8473E61-3055-4820-941C-738A50A38D8A}" type="pres">
      <dgm:prSet presAssocID="{C02F8042-77AE-4CFF-8937-401937258DF8}" presName="points" presStyleCnt="0"/>
      <dgm:spPr/>
    </dgm:pt>
    <dgm:pt modelId="{04B7D5C1-DBE4-42A4-B72E-A275F6C165A2}" type="pres">
      <dgm:prSet presAssocID="{9208ED27-D4D8-459A-B6E4-76E27569188D}" presName="compositeA" presStyleCnt="0"/>
      <dgm:spPr/>
    </dgm:pt>
    <dgm:pt modelId="{7ADA086A-33CF-40EB-9872-A1D186F241C3}" type="pres">
      <dgm:prSet presAssocID="{9208ED27-D4D8-459A-B6E4-76E27569188D}" presName="textA" presStyleLbl="revTx" presStyleIdx="0" presStyleCnt="1" custScaleX="111220" custScaleY="164298" custLinFactNeighborX="6892" custLinFactNeighborY="29365">
        <dgm:presLayoutVars>
          <dgm:bulletEnabled val="1"/>
        </dgm:presLayoutVars>
      </dgm:prSet>
      <dgm:spPr/>
      <dgm:t>
        <a:bodyPr/>
        <a:lstStyle/>
        <a:p>
          <a:endParaRPr lang="en-US"/>
        </a:p>
      </dgm:t>
    </dgm:pt>
    <dgm:pt modelId="{0C635D33-9624-4E91-8E47-4620BE603447}" type="pres">
      <dgm:prSet presAssocID="{9208ED27-D4D8-459A-B6E4-76E27569188D}" presName="circleA" presStyleLbl="node1" presStyleIdx="0" presStyleCnt="1" custLinFactY="23666" custLinFactNeighborX="28735" custLinFactNeighborY="100000"/>
      <dgm:spPr/>
    </dgm:pt>
    <dgm:pt modelId="{2E518D4E-1E27-4033-AC92-46FEE6814908}" type="pres">
      <dgm:prSet presAssocID="{9208ED27-D4D8-459A-B6E4-76E27569188D}" presName="spaceA" presStyleCnt="0"/>
      <dgm:spPr/>
    </dgm:pt>
  </dgm:ptLst>
  <dgm:cxnLst>
    <dgm:cxn modelId="{026596F3-72A6-47AB-AC2A-A56DC4AB1455}" srcId="{C02F8042-77AE-4CFF-8937-401937258DF8}" destId="{9208ED27-D4D8-459A-B6E4-76E27569188D}" srcOrd="0" destOrd="0" parTransId="{16E37E95-90C3-469C-95A7-076CD6AE27A5}" sibTransId="{5789E822-9A87-4B5B-A543-76BF3DEA4141}"/>
    <dgm:cxn modelId="{83D22642-E3B3-4A50-BA50-62217A541CF2}" type="presOf" srcId="{9208ED27-D4D8-459A-B6E4-76E27569188D}" destId="{7ADA086A-33CF-40EB-9872-A1D186F241C3}" srcOrd="0" destOrd="0" presId="urn:microsoft.com/office/officeart/2005/8/layout/hProcess11"/>
    <dgm:cxn modelId="{DE762D9F-060E-4F89-BEF8-F630F7059702}" type="presOf" srcId="{C02F8042-77AE-4CFF-8937-401937258DF8}" destId="{3B46557F-B88B-4678-8A7E-C6CBE75FFBFF}" srcOrd="0" destOrd="0" presId="urn:microsoft.com/office/officeart/2005/8/layout/hProcess11"/>
    <dgm:cxn modelId="{0759FFF5-AE67-4C13-9D9C-F8C805B4315E}" type="presParOf" srcId="{3B46557F-B88B-4678-8A7E-C6CBE75FFBFF}" destId="{AD89205E-1A2A-4E52-864D-5A04824527E7}" srcOrd="0" destOrd="0" presId="urn:microsoft.com/office/officeart/2005/8/layout/hProcess11"/>
    <dgm:cxn modelId="{D77C96E9-90D9-41A6-972E-467758C69FF4}" type="presParOf" srcId="{3B46557F-B88B-4678-8A7E-C6CBE75FFBFF}" destId="{E8473E61-3055-4820-941C-738A50A38D8A}" srcOrd="1" destOrd="0" presId="urn:microsoft.com/office/officeart/2005/8/layout/hProcess11"/>
    <dgm:cxn modelId="{27104EF5-01BE-4A29-B9B7-BCFCDFD10F2A}" type="presParOf" srcId="{E8473E61-3055-4820-941C-738A50A38D8A}" destId="{04B7D5C1-DBE4-42A4-B72E-A275F6C165A2}" srcOrd="0" destOrd="0" presId="urn:microsoft.com/office/officeart/2005/8/layout/hProcess11"/>
    <dgm:cxn modelId="{92824A54-BD4C-4526-A555-93B78AA21CC6}" type="presParOf" srcId="{04B7D5C1-DBE4-42A4-B72E-A275F6C165A2}" destId="{7ADA086A-33CF-40EB-9872-A1D186F241C3}" srcOrd="0" destOrd="0" presId="urn:microsoft.com/office/officeart/2005/8/layout/hProcess11"/>
    <dgm:cxn modelId="{1D9809E1-9FF6-4A0E-937B-121BF2881C28}" type="presParOf" srcId="{04B7D5C1-DBE4-42A4-B72E-A275F6C165A2}" destId="{0C635D33-9624-4E91-8E47-4620BE603447}" srcOrd="1" destOrd="0" presId="urn:microsoft.com/office/officeart/2005/8/layout/hProcess11"/>
    <dgm:cxn modelId="{885FBD6A-F4EC-4017-B418-F824D662BC3E}" type="presParOf" srcId="{04B7D5C1-DBE4-42A4-B72E-A275F6C165A2}" destId="{2E518D4E-1E27-4033-AC92-46FEE6814908}"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96823F-CD57-40FF-904B-84ED15495B5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38B8E1F-E23C-4A69-98E8-191EBD45E917}">
      <dgm:prSet custT="1"/>
      <dgm:spPr/>
      <dgm:t>
        <a:bodyPr/>
        <a:lstStyle/>
        <a:p>
          <a:pPr rtl="1"/>
          <a:r>
            <a:rPr lang="ar-OM" sz="3200" b="1" dirty="0"/>
            <a:t>الانسانية</a:t>
          </a:r>
          <a:r>
            <a:rPr lang="ar-OM" sz="3200" dirty="0"/>
            <a:t> </a:t>
          </a:r>
          <a:r>
            <a:rPr lang="ar-OM" sz="2700" dirty="0"/>
            <a:t>: الانسان هو ناقل التربية ومستهدفها( موضوعها )</a:t>
          </a:r>
          <a:endParaRPr lang="en-US" sz="2700" dirty="0"/>
        </a:p>
      </dgm:t>
    </dgm:pt>
    <dgm:pt modelId="{313D6181-9AD9-4120-9A65-76B6AA80C3F8}" type="parTrans" cxnId="{42125444-F0AD-4C54-99FE-F85585212183}">
      <dgm:prSet/>
      <dgm:spPr/>
      <dgm:t>
        <a:bodyPr/>
        <a:lstStyle/>
        <a:p>
          <a:endParaRPr lang="en-US"/>
        </a:p>
      </dgm:t>
    </dgm:pt>
    <dgm:pt modelId="{CBA25561-B7FC-4ED0-9B1F-4B86C4C46ED7}" type="sibTrans" cxnId="{42125444-F0AD-4C54-99FE-F85585212183}">
      <dgm:prSet/>
      <dgm:spPr/>
      <dgm:t>
        <a:bodyPr/>
        <a:lstStyle/>
        <a:p>
          <a:endParaRPr lang="en-US"/>
        </a:p>
      </dgm:t>
    </dgm:pt>
    <dgm:pt modelId="{6651E57D-2BFB-4B26-B929-E9911E66A4D6}">
      <dgm:prSet custT="1"/>
      <dgm:spPr/>
      <dgm:t>
        <a:bodyPr/>
        <a:lstStyle/>
        <a:p>
          <a:pPr rtl="1"/>
          <a:r>
            <a:rPr lang="ar-OM" sz="2800" b="1" dirty="0"/>
            <a:t>الفردية / الاجتماعية </a:t>
          </a:r>
          <a:r>
            <a:rPr lang="ar-OM" sz="2700" dirty="0"/>
            <a:t>: استخراج طاقات الفرد في اطاره الاجتماعي.</a:t>
          </a:r>
          <a:endParaRPr lang="en-US" sz="2700" dirty="0"/>
        </a:p>
      </dgm:t>
    </dgm:pt>
    <dgm:pt modelId="{17C4C9B3-96C0-41A1-BE42-E3C86775464C}" type="parTrans" cxnId="{943C7717-662C-49BA-BA10-DFD3BE383C5C}">
      <dgm:prSet/>
      <dgm:spPr/>
      <dgm:t>
        <a:bodyPr/>
        <a:lstStyle/>
        <a:p>
          <a:endParaRPr lang="en-US"/>
        </a:p>
      </dgm:t>
    </dgm:pt>
    <dgm:pt modelId="{8CA8D1FA-F6EC-4FC1-B58B-78B6D975B533}" type="sibTrans" cxnId="{943C7717-662C-49BA-BA10-DFD3BE383C5C}">
      <dgm:prSet/>
      <dgm:spPr/>
      <dgm:t>
        <a:bodyPr/>
        <a:lstStyle/>
        <a:p>
          <a:endParaRPr lang="en-US"/>
        </a:p>
      </dgm:t>
    </dgm:pt>
    <dgm:pt modelId="{BD2685E4-5192-4392-901B-BC66B6955E35}">
      <dgm:prSet custT="1"/>
      <dgm:spPr/>
      <dgm:t>
        <a:bodyPr/>
        <a:lstStyle/>
        <a:p>
          <a:pPr rtl="1"/>
          <a:r>
            <a:rPr lang="ar-OM" sz="2800" b="1" dirty="0"/>
            <a:t>التكاملية</a:t>
          </a:r>
          <a:r>
            <a:rPr lang="ar-OM" sz="2800" dirty="0"/>
            <a:t> </a:t>
          </a:r>
          <a:r>
            <a:rPr lang="ar-OM" sz="2700" dirty="0"/>
            <a:t>: بمعنى النظرة الشمولية التكاملية بين الفرد واشباع حاجاته المختلفة والتكاملية بين الفرد والمجتمع والتكاملية بين المعرفة والسلوك.</a:t>
          </a:r>
          <a:endParaRPr lang="en-US" sz="2700" dirty="0"/>
        </a:p>
      </dgm:t>
    </dgm:pt>
    <dgm:pt modelId="{F26E3B9F-9D8D-4ED1-B2AA-3E6B350AFC56}" type="parTrans" cxnId="{291AFF7A-F644-4EEA-8C9E-43EE6BD8B648}">
      <dgm:prSet/>
      <dgm:spPr/>
      <dgm:t>
        <a:bodyPr/>
        <a:lstStyle/>
        <a:p>
          <a:endParaRPr lang="en-US"/>
        </a:p>
      </dgm:t>
    </dgm:pt>
    <dgm:pt modelId="{33A49EB6-C23E-4355-8721-D4B8A4BA33F9}" type="sibTrans" cxnId="{291AFF7A-F644-4EEA-8C9E-43EE6BD8B648}">
      <dgm:prSet/>
      <dgm:spPr/>
      <dgm:t>
        <a:bodyPr/>
        <a:lstStyle/>
        <a:p>
          <a:endParaRPr lang="en-US"/>
        </a:p>
      </dgm:t>
    </dgm:pt>
    <dgm:pt modelId="{1F3E2D04-02E5-4675-B313-13C21120629F}">
      <dgm:prSet custT="1"/>
      <dgm:spPr/>
      <dgm:t>
        <a:bodyPr/>
        <a:lstStyle/>
        <a:p>
          <a:pPr rtl="1"/>
          <a:r>
            <a:rPr lang="ar-OM" sz="2800" b="1" dirty="0"/>
            <a:t>التغيير المستمر </a:t>
          </a:r>
          <a:r>
            <a:rPr lang="ar-OM" sz="2700" dirty="0"/>
            <a:t>: كالتغير الحادث في كل من الفرد والمجتمع والثقافة فهي تتواكب مع هذه التغيرات زمانا ومكانا.</a:t>
          </a:r>
          <a:endParaRPr lang="en-US" sz="2700" dirty="0"/>
        </a:p>
      </dgm:t>
    </dgm:pt>
    <dgm:pt modelId="{5C743A3B-8342-47CD-BB3D-D3FDEE4460EB}" type="parTrans" cxnId="{DF52E650-26AF-491D-BDF5-0880E7F7DD1F}">
      <dgm:prSet/>
      <dgm:spPr/>
      <dgm:t>
        <a:bodyPr/>
        <a:lstStyle/>
        <a:p>
          <a:endParaRPr lang="en-US"/>
        </a:p>
      </dgm:t>
    </dgm:pt>
    <dgm:pt modelId="{7ABA7EFC-A358-4F84-8657-8E9CA71362F0}" type="sibTrans" cxnId="{DF52E650-26AF-491D-BDF5-0880E7F7DD1F}">
      <dgm:prSet/>
      <dgm:spPr/>
      <dgm:t>
        <a:bodyPr/>
        <a:lstStyle/>
        <a:p>
          <a:endParaRPr lang="en-US"/>
        </a:p>
      </dgm:t>
    </dgm:pt>
    <dgm:pt modelId="{256668D4-5BC3-455E-8929-D2F22D96E31E}">
      <dgm:prSet custT="1"/>
      <dgm:spPr/>
      <dgm:t>
        <a:bodyPr/>
        <a:lstStyle/>
        <a:p>
          <a:pPr algn="ctr" rtl="1"/>
          <a:endParaRPr lang="en-US" sz="2400" b="1" dirty="0"/>
        </a:p>
      </dgm:t>
    </dgm:pt>
    <dgm:pt modelId="{8F54D74F-E303-45DD-A7E1-91501D74017D}" type="parTrans" cxnId="{4326BABB-78C7-4EB6-A0E6-BFD3C77C20EB}">
      <dgm:prSet/>
      <dgm:spPr/>
      <dgm:t>
        <a:bodyPr/>
        <a:lstStyle/>
        <a:p>
          <a:endParaRPr lang="en-US"/>
        </a:p>
      </dgm:t>
    </dgm:pt>
    <dgm:pt modelId="{5B34F64C-D7BF-4789-BDEE-2D91294B7429}" type="sibTrans" cxnId="{4326BABB-78C7-4EB6-A0E6-BFD3C77C20EB}">
      <dgm:prSet/>
      <dgm:spPr/>
      <dgm:t>
        <a:bodyPr/>
        <a:lstStyle/>
        <a:p>
          <a:endParaRPr lang="en-US"/>
        </a:p>
      </dgm:t>
    </dgm:pt>
    <dgm:pt modelId="{53B4F68E-EA61-4435-833F-D7F596A5CBCA}" type="pres">
      <dgm:prSet presAssocID="{9396823F-CD57-40FF-904B-84ED15495B5C}" presName="vert0" presStyleCnt="0">
        <dgm:presLayoutVars>
          <dgm:dir/>
          <dgm:animOne val="branch"/>
          <dgm:animLvl val="lvl"/>
        </dgm:presLayoutVars>
      </dgm:prSet>
      <dgm:spPr/>
      <dgm:t>
        <a:bodyPr/>
        <a:lstStyle/>
        <a:p>
          <a:endParaRPr lang="en-US"/>
        </a:p>
      </dgm:t>
    </dgm:pt>
    <dgm:pt modelId="{43CFC72F-6BC9-44D3-9623-460796E4B6C0}" type="pres">
      <dgm:prSet presAssocID="{238B8E1F-E23C-4A69-98E8-191EBD45E917}" presName="thickLine" presStyleLbl="alignNode1" presStyleIdx="0" presStyleCnt="5"/>
      <dgm:spPr/>
    </dgm:pt>
    <dgm:pt modelId="{271B6457-1545-45A5-8E28-358CC0C4EC77}" type="pres">
      <dgm:prSet presAssocID="{238B8E1F-E23C-4A69-98E8-191EBD45E917}" presName="horz1" presStyleCnt="0"/>
      <dgm:spPr/>
    </dgm:pt>
    <dgm:pt modelId="{FD6429B5-C671-4166-B28B-DFFC5B1D7A4D}" type="pres">
      <dgm:prSet presAssocID="{238B8E1F-E23C-4A69-98E8-191EBD45E917}" presName="tx1" presStyleLbl="revTx" presStyleIdx="0" presStyleCnt="5"/>
      <dgm:spPr/>
      <dgm:t>
        <a:bodyPr/>
        <a:lstStyle/>
        <a:p>
          <a:endParaRPr lang="en-US"/>
        </a:p>
      </dgm:t>
    </dgm:pt>
    <dgm:pt modelId="{38E5400E-E66A-47EF-AB6F-37969FCFA841}" type="pres">
      <dgm:prSet presAssocID="{238B8E1F-E23C-4A69-98E8-191EBD45E917}" presName="vert1" presStyleCnt="0"/>
      <dgm:spPr/>
    </dgm:pt>
    <dgm:pt modelId="{2875C11D-8F70-4A80-A5EF-001CFD3EC2A0}" type="pres">
      <dgm:prSet presAssocID="{6651E57D-2BFB-4B26-B929-E9911E66A4D6}" presName="thickLine" presStyleLbl="alignNode1" presStyleIdx="1" presStyleCnt="5"/>
      <dgm:spPr/>
    </dgm:pt>
    <dgm:pt modelId="{E39A636F-B7F1-4D25-96D1-125D42485786}" type="pres">
      <dgm:prSet presAssocID="{6651E57D-2BFB-4B26-B929-E9911E66A4D6}" presName="horz1" presStyleCnt="0"/>
      <dgm:spPr/>
    </dgm:pt>
    <dgm:pt modelId="{D83A2146-0F21-4F5D-8E42-05207924C89C}" type="pres">
      <dgm:prSet presAssocID="{6651E57D-2BFB-4B26-B929-E9911E66A4D6}" presName="tx1" presStyleLbl="revTx" presStyleIdx="1" presStyleCnt="5"/>
      <dgm:spPr/>
      <dgm:t>
        <a:bodyPr/>
        <a:lstStyle/>
        <a:p>
          <a:endParaRPr lang="en-US"/>
        </a:p>
      </dgm:t>
    </dgm:pt>
    <dgm:pt modelId="{8BB10553-31E7-4245-8000-63BC7AFAC547}" type="pres">
      <dgm:prSet presAssocID="{6651E57D-2BFB-4B26-B929-E9911E66A4D6}" presName="vert1" presStyleCnt="0"/>
      <dgm:spPr/>
    </dgm:pt>
    <dgm:pt modelId="{D14B870D-E52A-4AE8-A13D-CBE8A680599A}" type="pres">
      <dgm:prSet presAssocID="{BD2685E4-5192-4392-901B-BC66B6955E35}" presName="thickLine" presStyleLbl="alignNode1" presStyleIdx="2" presStyleCnt="5"/>
      <dgm:spPr/>
    </dgm:pt>
    <dgm:pt modelId="{F0305707-CF1F-471D-96F9-0FDEF859C159}" type="pres">
      <dgm:prSet presAssocID="{BD2685E4-5192-4392-901B-BC66B6955E35}" presName="horz1" presStyleCnt="0"/>
      <dgm:spPr/>
    </dgm:pt>
    <dgm:pt modelId="{93876827-8993-4BE9-9161-C5EFC7A25CA4}" type="pres">
      <dgm:prSet presAssocID="{BD2685E4-5192-4392-901B-BC66B6955E35}" presName="tx1" presStyleLbl="revTx" presStyleIdx="2" presStyleCnt="5"/>
      <dgm:spPr/>
      <dgm:t>
        <a:bodyPr/>
        <a:lstStyle/>
        <a:p>
          <a:endParaRPr lang="en-US"/>
        </a:p>
      </dgm:t>
    </dgm:pt>
    <dgm:pt modelId="{1345463C-9296-4A9B-B7FD-269AF83EFA61}" type="pres">
      <dgm:prSet presAssocID="{BD2685E4-5192-4392-901B-BC66B6955E35}" presName="vert1" presStyleCnt="0"/>
      <dgm:spPr/>
    </dgm:pt>
    <dgm:pt modelId="{544B1A10-1A6F-4F69-8E0C-447CBE1E8C89}" type="pres">
      <dgm:prSet presAssocID="{1F3E2D04-02E5-4675-B313-13C21120629F}" presName="thickLine" presStyleLbl="alignNode1" presStyleIdx="3" presStyleCnt="5"/>
      <dgm:spPr/>
    </dgm:pt>
    <dgm:pt modelId="{690D17A8-6617-4FC5-939A-1BC339950BB5}" type="pres">
      <dgm:prSet presAssocID="{1F3E2D04-02E5-4675-B313-13C21120629F}" presName="horz1" presStyleCnt="0"/>
      <dgm:spPr/>
    </dgm:pt>
    <dgm:pt modelId="{2D012C7F-D279-4C12-AD2B-1ECB1A792C81}" type="pres">
      <dgm:prSet presAssocID="{1F3E2D04-02E5-4675-B313-13C21120629F}" presName="tx1" presStyleLbl="revTx" presStyleIdx="3" presStyleCnt="5"/>
      <dgm:spPr/>
      <dgm:t>
        <a:bodyPr/>
        <a:lstStyle/>
        <a:p>
          <a:endParaRPr lang="en-US"/>
        </a:p>
      </dgm:t>
    </dgm:pt>
    <dgm:pt modelId="{1C881E8F-1918-4208-A943-D597394FF520}" type="pres">
      <dgm:prSet presAssocID="{1F3E2D04-02E5-4675-B313-13C21120629F}" presName="vert1" presStyleCnt="0"/>
      <dgm:spPr/>
    </dgm:pt>
    <dgm:pt modelId="{72A7FE36-4672-4E64-A3E2-39009A837B33}" type="pres">
      <dgm:prSet presAssocID="{256668D4-5BC3-455E-8929-D2F22D96E31E}" presName="thickLine" presStyleLbl="alignNode1" presStyleIdx="4" presStyleCnt="5"/>
      <dgm:spPr/>
    </dgm:pt>
    <dgm:pt modelId="{2ACDADDA-EC7F-43A8-B3AB-B434EBCA9415}" type="pres">
      <dgm:prSet presAssocID="{256668D4-5BC3-455E-8929-D2F22D96E31E}" presName="horz1" presStyleCnt="0"/>
      <dgm:spPr/>
    </dgm:pt>
    <dgm:pt modelId="{2AD15FBA-9D04-4881-A0E7-087827159495}" type="pres">
      <dgm:prSet presAssocID="{256668D4-5BC3-455E-8929-D2F22D96E31E}" presName="tx1" presStyleLbl="revTx" presStyleIdx="4" presStyleCnt="5"/>
      <dgm:spPr/>
      <dgm:t>
        <a:bodyPr/>
        <a:lstStyle/>
        <a:p>
          <a:endParaRPr lang="en-US"/>
        </a:p>
      </dgm:t>
    </dgm:pt>
    <dgm:pt modelId="{C0B7D760-2423-411D-9725-0CFA81BEC2D5}" type="pres">
      <dgm:prSet presAssocID="{256668D4-5BC3-455E-8929-D2F22D96E31E}" presName="vert1" presStyleCnt="0"/>
      <dgm:spPr/>
    </dgm:pt>
  </dgm:ptLst>
  <dgm:cxnLst>
    <dgm:cxn modelId="{943C7717-662C-49BA-BA10-DFD3BE383C5C}" srcId="{9396823F-CD57-40FF-904B-84ED15495B5C}" destId="{6651E57D-2BFB-4B26-B929-E9911E66A4D6}" srcOrd="1" destOrd="0" parTransId="{17C4C9B3-96C0-41A1-BE42-E3C86775464C}" sibTransId="{8CA8D1FA-F6EC-4FC1-B58B-78B6D975B533}"/>
    <dgm:cxn modelId="{A620BC8D-41CC-4FF4-B553-B268EBC6FD85}" type="presOf" srcId="{1F3E2D04-02E5-4675-B313-13C21120629F}" destId="{2D012C7F-D279-4C12-AD2B-1ECB1A792C81}" srcOrd="0" destOrd="0" presId="urn:microsoft.com/office/officeart/2008/layout/LinedList"/>
    <dgm:cxn modelId="{4326BABB-78C7-4EB6-A0E6-BFD3C77C20EB}" srcId="{9396823F-CD57-40FF-904B-84ED15495B5C}" destId="{256668D4-5BC3-455E-8929-D2F22D96E31E}" srcOrd="4" destOrd="0" parTransId="{8F54D74F-E303-45DD-A7E1-91501D74017D}" sibTransId="{5B34F64C-D7BF-4789-BDEE-2D91294B7429}"/>
    <dgm:cxn modelId="{DF52E650-26AF-491D-BDF5-0880E7F7DD1F}" srcId="{9396823F-CD57-40FF-904B-84ED15495B5C}" destId="{1F3E2D04-02E5-4675-B313-13C21120629F}" srcOrd="3" destOrd="0" parTransId="{5C743A3B-8342-47CD-BB3D-D3FDEE4460EB}" sibTransId="{7ABA7EFC-A358-4F84-8657-8E9CA71362F0}"/>
    <dgm:cxn modelId="{BA6FF03A-2A0E-4889-A885-FE83B734ED13}" type="presOf" srcId="{6651E57D-2BFB-4B26-B929-E9911E66A4D6}" destId="{D83A2146-0F21-4F5D-8E42-05207924C89C}" srcOrd="0" destOrd="0" presId="urn:microsoft.com/office/officeart/2008/layout/LinedList"/>
    <dgm:cxn modelId="{42125444-F0AD-4C54-99FE-F85585212183}" srcId="{9396823F-CD57-40FF-904B-84ED15495B5C}" destId="{238B8E1F-E23C-4A69-98E8-191EBD45E917}" srcOrd="0" destOrd="0" parTransId="{313D6181-9AD9-4120-9A65-76B6AA80C3F8}" sibTransId="{CBA25561-B7FC-4ED0-9B1F-4B86C4C46ED7}"/>
    <dgm:cxn modelId="{291AFF7A-F644-4EEA-8C9E-43EE6BD8B648}" srcId="{9396823F-CD57-40FF-904B-84ED15495B5C}" destId="{BD2685E4-5192-4392-901B-BC66B6955E35}" srcOrd="2" destOrd="0" parTransId="{F26E3B9F-9D8D-4ED1-B2AA-3E6B350AFC56}" sibTransId="{33A49EB6-C23E-4355-8721-D4B8A4BA33F9}"/>
    <dgm:cxn modelId="{5252EC82-FF2A-416A-9E29-AD9118F66A08}" type="presOf" srcId="{256668D4-5BC3-455E-8929-D2F22D96E31E}" destId="{2AD15FBA-9D04-4881-A0E7-087827159495}" srcOrd="0" destOrd="0" presId="urn:microsoft.com/office/officeart/2008/layout/LinedList"/>
    <dgm:cxn modelId="{038CCB24-FD95-4BA0-B5B9-B905887AE92E}" type="presOf" srcId="{9396823F-CD57-40FF-904B-84ED15495B5C}" destId="{53B4F68E-EA61-4435-833F-D7F596A5CBCA}" srcOrd="0" destOrd="0" presId="urn:microsoft.com/office/officeart/2008/layout/LinedList"/>
    <dgm:cxn modelId="{9A89FE9C-C10B-4D5D-A035-9191FFD656B6}" type="presOf" srcId="{BD2685E4-5192-4392-901B-BC66B6955E35}" destId="{93876827-8993-4BE9-9161-C5EFC7A25CA4}" srcOrd="0" destOrd="0" presId="urn:microsoft.com/office/officeart/2008/layout/LinedList"/>
    <dgm:cxn modelId="{20051887-5F3F-429F-92F2-5AF303E15929}" type="presOf" srcId="{238B8E1F-E23C-4A69-98E8-191EBD45E917}" destId="{FD6429B5-C671-4166-B28B-DFFC5B1D7A4D}" srcOrd="0" destOrd="0" presId="urn:microsoft.com/office/officeart/2008/layout/LinedList"/>
    <dgm:cxn modelId="{75A171FF-FA78-410A-8F25-CD58A72456C5}" type="presParOf" srcId="{53B4F68E-EA61-4435-833F-D7F596A5CBCA}" destId="{43CFC72F-6BC9-44D3-9623-460796E4B6C0}" srcOrd="0" destOrd="0" presId="urn:microsoft.com/office/officeart/2008/layout/LinedList"/>
    <dgm:cxn modelId="{BC042DAB-F8CF-44A0-9B42-905B36A9EAA2}" type="presParOf" srcId="{53B4F68E-EA61-4435-833F-D7F596A5CBCA}" destId="{271B6457-1545-45A5-8E28-358CC0C4EC77}" srcOrd="1" destOrd="0" presId="urn:microsoft.com/office/officeart/2008/layout/LinedList"/>
    <dgm:cxn modelId="{6984C760-50B0-4A57-BA28-9E872B810652}" type="presParOf" srcId="{271B6457-1545-45A5-8E28-358CC0C4EC77}" destId="{FD6429B5-C671-4166-B28B-DFFC5B1D7A4D}" srcOrd="0" destOrd="0" presId="urn:microsoft.com/office/officeart/2008/layout/LinedList"/>
    <dgm:cxn modelId="{02FE2737-440D-4039-80B7-81CDE3C2EDC5}" type="presParOf" srcId="{271B6457-1545-45A5-8E28-358CC0C4EC77}" destId="{38E5400E-E66A-47EF-AB6F-37969FCFA841}" srcOrd="1" destOrd="0" presId="urn:microsoft.com/office/officeart/2008/layout/LinedList"/>
    <dgm:cxn modelId="{80CBC722-6442-4218-A54E-C49EC0CA988D}" type="presParOf" srcId="{53B4F68E-EA61-4435-833F-D7F596A5CBCA}" destId="{2875C11D-8F70-4A80-A5EF-001CFD3EC2A0}" srcOrd="2" destOrd="0" presId="urn:microsoft.com/office/officeart/2008/layout/LinedList"/>
    <dgm:cxn modelId="{D914A220-A5E0-4BA0-A66A-645ED93313D3}" type="presParOf" srcId="{53B4F68E-EA61-4435-833F-D7F596A5CBCA}" destId="{E39A636F-B7F1-4D25-96D1-125D42485786}" srcOrd="3" destOrd="0" presId="urn:microsoft.com/office/officeart/2008/layout/LinedList"/>
    <dgm:cxn modelId="{726B7724-3040-4BEB-9053-42D9ED0F97FD}" type="presParOf" srcId="{E39A636F-B7F1-4D25-96D1-125D42485786}" destId="{D83A2146-0F21-4F5D-8E42-05207924C89C}" srcOrd="0" destOrd="0" presId="urn:microsoft.com/office/officeart/2008/layout/LinedList"/>
    <dgm:cxn modelId="{1479FB9C-B024-478F-A25D-FE5C8ADD2242}" type="presParOf" srcId="{E39A636F-B7F1-4D25-96D1-125D42485786}" destId="{8BB10553-31E7-4245-8000-63BC7AFAC547}" srcOrd="1" destOrd="0" presId="urn:microsoft.com/office/officeart/2008/layout/LinedList"/>
    <dgm:cxn modelId="{2307AE55-C5AA-4B4B-A8EF-1A7DA1F18043}" type="presParOf" srcId="{53B4F68E-EA61-4435-833F-D7F596A5CBCA}" destId="{D14B870D-E52A-4AE8-A13D-CBE8A680599A}" srcOrd="4" destOrd="0" presId="urn:microsoft.com/office/officeart/2008/layout/LinedList"/>
    <dgm:cxn modelId="{6BAD8056-B93B-4D7A-BF94-0BA3B642C109}" type="presParOf" srcId="{53B4F68E-EA61-4435-833F-D7F596A5CBCA}" destId="{F0305707-CF1F-471D-96F9-0FDEF859C159}" srcOrd="5" destOrd="0" presId="urn:microsoft.com/office/officeart/2008/layout/LinedList"/>
    <dgm:cxn modelId="{30C28A4D-FFE7-4C9C-A854-FAB4D219A879}" type="presParOf" srcId="{F0305707-CF1F-471D-96F9-0FDEF859C159}" destId="{93876827-8993-4BE9-9161-C5EFC7A25CA4}" srcOrd="0" destOrd="0" presId="urn:microsoft.com/office/officeart/2008/layout/LinedList"/>
    <dgm:cxn modelId="{54D60ABE-738C-49DA-837D-B0E0B8EFA466}" type="presParOf" srcId="{F0305707-CF1F-471D-96F9-0FDEF859C159}" destId="{1345463C-9296-4A9B-B7FD-269AF83EFA61}" srcOrd="1" destOrd="0" presId="urn:microsoft.com/office/officeart/2008/layout/LinedList"/>
    <dgm:cxn modelId="{F950DF37-03E8-4EFB-BD65-708FC8492712}" type="presParOf" srcId="{53B4F68E-EA61-4435-833F-D7F596A5CBCA}" destId="{544B1A10-1A6F-4F69-8E0C-447CBE1E8C89}" srcOrd="6" destOrd="0" presId="urn:microsoft.com/office/officeart/2008/layout/LinedList"/>
    <dgm:cxn modelId="{FE411BB5-33A7-489A-BB0D-5064B1077B87}" type="presParOf" srcId="{53B4F68E-EA61-4435-833F-D7F596A5CBCA}" destId="{690D17A8-6617-4FC5-939A-1BC339950BB5}" srcOrd="7" destOrd="0" presId="urn:microsoft.com/office/officeart/2008/layout/LinedList"/>
    <dgm:cxn modelId="{77D25BBB-237A-4118-816F-8507F31C79DA}" type="presParOf" srcId="{690D17A8-6617-4FC5-939A-1BC339950BB5}" destId="{2D012C7F-D279-4C12-AD2B-1ECB1A792C81}" srcOrd="0" destOrd="0" presId="urn:microsoft.com/office/officeart/2008/layout/LinedList"/>
    <dgm:cxn modelId="{C4EA46C9-1137-4C77-8E4F-66A76BC19294}" type="presParOf" srcId="{690D17A8-6617-4FC5-939A-1BC339950BB5}" destId="{1C881E8F-1918-4208-A943-D597394FF520}" srcOrd="1" destOrd="0" presId="urn:microsoft.com/office/officeart/2008/layout/LinedList"/>
    <dgm:cxn modelId="{735CE8F1-AFD7-40D6-AC48-F195F9524CC5}" type="presParOf" srcId="{53B4F68E-EA61-4435-833F-D7F596A5CBCA}" destId="{72A7FE36-4672-4E64-A3E2-39009A837B33}" srcOrd="8" destOrd="0" presId="urn:microsoft.com/office/officeart/2008/layout/LinedList"/>
    <dgm:cxn modelId="{54FB5BE0-B97E-43ED-8E08-813FB27686E4}" type="presParOf" srcId="{53B4F68E-EA61-4435-833F-D7F596A5CBCA}" destId="{2ACDADDA-EC7F-43A8-B3AB-B434EBCA9415}" srcOrd="9" destOrd="0" presId="urn:microsoft.com/office/officeart/2008/layout/LinedList"/>
    <dgm:cxn modelId="{256BFD26-5286-4618-80D0-CB45B7E63A92}" type="presParOf" srcId="{2ACDADDA-EC7F-43A8-B3AB-B434EBCA9415}" destId="{2AD15FBA-9D04-4881-A0E7-087827159495}" srcOrd="0" destOrd="0" presId="urn:microsoft.com/office/officeart/2008/layout/LinedList"/>
    <dgm:cxn modelId="{D2E34893-16FA-4094-A6BE-9DA03174D091}" type="presParOf" srcId="{2ACDADDA-EC7F-43A8-B3AB-B434EBCA9415}" destId="{C0B7D760-2423-411D-9725-0CFA81BEC2D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CBF935-0864-481E-B2B1-BDDC3529466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D94CDF17-336C-4C38-BC39-2121E5939299}">
      <dgm:prSet custT="1"/>
      <dgm:spPr>
        <a:xfrm>
          <a:off x="-1089759" y="120860"/>
          <a:ext cx="10217733" cy="785870"/>
        </a:xfrm>
        <a:prstGeom prst="rect">
          <a:avLst/>
        </a:prstGeom>
        <a:noFill/>
        <a:ln>
          <a:noFill/>
        </a:ln>
        <a:effectLst/>
        <a:sp3d/>
      </dgm:spPr>
      <dgm:t>
        <a:bodyPr/>
        <a:lstStyle/>
        <a:p>
          <a:pPr rtl="1"/>
          <a:r>
            <a:rPr lang="ar-SA" sz="2800" b="1" u="sng" dirty="0">
              <a:solidFill>
                <a:sysClr val="windowText" lastClr="000000">
                  <a:hueOff val="0"/>
                  <a:satOff val="0"/>
                  <a:lumOff val="0"/>
                  <a:alphaOff val="0"/>
                </a:sysClr>
              </a:solidFill>
              <a:latin typeface="Garamond"/>
              <a:ea typeface="+mn-ea"/>
              <a:cs typeface="Times New Roman"/>
            </a:rPr>
            <a:t>كما </a:t>
          </a:r>
          <a:r>
            <a:rPr lang="ar-OM" sz="2800" b="1" u="sng" dirty="0">
              <a:solidFill>
                <a:sysClr val="windowText" lastClr="000000">
                  <a:hueOff val="0"/>
                  <a:satOff val="0"/>
                  <a:lumOff val="0"/>
                  <a:alphaOff val="0"/>
                </a:sysClr>
              </a:solidFill>
              <a:latin typeface="Garamond"/>
              <a:ea typeface="+mn-ea"/>
              <a:cs typeface="Times New Roman"/>
            </a:rPr>
            <a:t>أ</a:t>
          </a:r>
          <a:r>
            <a:rPr lang="ar-SA" sz="2800" b="1" u="sng" dirty="0">
              <a:solidFill>
                <a:sysClr val="windowText" lastClr="000000">
                  <a:hueOff val="0"/>
                  <a:satOff val="0"/>
                  <a:lumOff val="0"/>
                  <a:alphaOff val="0"/>
                </a:sysClr>
              </a:solidFill>
              <a:latin typeface="Garamond"/>
              <a:ea typeface="+mn-ea"/>
              <a:cs typeface="Times New Roman"/>
            </a:rPr>
            <a:t>ن </a:t>
          </a:r>
          <a:r>
            <a:rPr lang="ar-OM" sz="2800" b="1" u="sng" dirty="0">
              <a:solidFill>
                <a:sysClr val="windowText" lastClr="000000">
                  <a:hueOff val="0"/>
                  <a:satOff val="0"/>
                  <a:lumOff val="0"/>
                  <a:alphaOff val="0"/>
                </a:sysClr>
              </a:solidFill>
              <a:latin typeface="Garamond"/>
              <a:ea typeface="+mn-ea"/>
              <a:cs typeface="Times New Roman"/>
            </a:rPr>
            <a:t>المفهوم الشامل للتربية يجب أن يتضمن </a:t>
          </a:r>
          <a:r>
            <a:rPr lang="ar-OM" sz="4400" b="1" u="sng" dirty="0">
              <a:solidFill>
                <a:sysClr val="windowText" lastClr="000000">
                  <a:hueOff val="0"/>
                  <a:satOff val="0"/>
                  <a:lumOff val="0"/>
                  <a:alphaOff val="0"/>
                </a:sysClr>
              </a:solidFill>
              <a:latin typeface="Garamond"/>
              <a:ea typeface="+mn-ea"/>
              <a:cs typeface="Times New Roman"/>
            </a:rPr>
            <a:t>الأبعاد </a:t>
          </a:r>
          <a:r>
            <a:rPr lang="ar-OM" sz="2800" b="1" u="sng" dirty="0">
              <a:solidFill>
                <a:sysClr val="windowText" lastClr="000000">
                  <a:hueOff val="0"/>
                  <a:satOff val="0"/>
                  <a:lumOff val="0"/>
                  <a:alphaOff val="0"/>
                </a:sysClr>
              </a:solidFill>
              <a:latin typeface="Garamond"/>
              <a:ea typeface="+mn-ea"/>
              <a:cs typeface="Times New Roman"/>
            </a:rPr>
            <a:t>التالية:-</a:t>
          </a:r>
          <a:endParaRPr lang="ar-SA" sz="2800" b="1" u="sng" dirty="0">
            <a:solidFill>
              <a:sysClr val="windowText" lastClr="000000">
                <a:hueOff val="0"/>
                <a:satOff val="0"/>
                <a:lumOff val="0"/>
                <a:alphaOff val="0"/>
              </a:sysClr>
            </a:solidFill>
            <a:latin typeface="Garamond"/>
            <a:ea typeface="+mn-ea"/>
            <a:cs typeface="Times New Roman"/>
          </a:endParaRPr>
        </a:p>
      </dgm:t>
    </dgm:pt>
    <dgm:pt modelId="{0C59397D-D6B6-4C4A-AC4D-CD0AA3767413}" type="parTrans" cxnId="{AA13CD0A-780D-498D-8A4E-437B9104679A}">
      <dgm:prSet/>
      <dgm:spPr/>
      <dgm:t>
        <a:bodyPr/>
        <a:lstStyle/>
        <a:p>
          <a:endParaRPr lang="en-US"/>
        </a:p>
      </dgm:t>
    </dgm:pt>
    <dgm:pt modelId="{B24A40E2-E1B2-49A3-91ED-4C683CC76F33}" type="sibTrans" cxnId="{AA13CD0A-780D-498D-8A4E-437B9104679A}">
      <dgm:prSet/>
      <dgm:spPr/>
      <dgm:t>
        <a:bodyPr/>
        <a:lstStyle/>
        <a:p>
          <a:endParaRPr lang="en-US"/>
        </a:p>
      </dgm:t>
    </dgm:pt>
    <dgm:pt modelId="{82B36A52-56AC-4143-B091-D0DF5D42E320}">
      <dgm:prSet/>
      <dgm:spPr>
        <a:xfrm>
          <a:off x="5833956" y="1553553"/>
          <a:ext cx="1966087" cy="1377341"/>
        </a:xfrm>
        <a:prstGeom prst="rect">
          <a:avLst/>
        </a:prstGeom>
        <a:noFill/>
        <a:ln>
          <a:noFill/>
        </a:ln>
        <a:effectLst/>
        <a:sp3d/>
      </dgm:spPr>
      <dgm:t>
        <a:bodyPr/>
        <a:lstStyle/>
        <a:p>
          <a:pPr rtl="1"/>
          <a:endParaRPr lang="en-US" b="1" u="sng" dirty="0">
            <a:solidFill>
              <a:sysClr val="windowText" lastClr="000000">
                <a:hueOff val="0"/>
                <a:satOff val="0"/>
                <a:lumOff val="0"/>
                <a:alphaOff val="0"/>
              </a:sysClr>
            </a:solidFill>
            <a:latin typeface="Garamond"/>
            <a:ea typeface="+mn-ea"/>
            <a:cs typeface="+mn-cs"/>
          </a:endParaRPr>
        </a:p>
      </dgm:t>
    </dgm:pt>
    <dgm:pt modelId="{62589475-04C2-4525-AF03-1BD58CDF4A4B}" type="parTrans" cxnId="{9924DC11-1812-447F-AD87-0C7DA2905406}">
      <dgm:prSet/>
      <dgm:spPr/>
      <dgm:t>
        <a:bodyPr/>
        <a:lstStyle/>
        <a:p>
          <a:endParaRPr lang="en-US"/>
        </a:p>
      </dgm:t>
    </dgm:pt>
    <dgm:pt modelId="{E92C1484-974D-44A9-A118-0FCDB3089FD5}" type="sibTrans" cxnId="{9924DC11-1812-447F-AD87-0C7DA2905406}">
      <dgm:prSet/>
      <dgm:spPr/>
      <dgm:t>
        <a:bodyPr/>
        <a:lstStyle/>
        <a:p>
          <a:endParaRPr lang="en-US"/>
        </a:p>
      </dgm:t>
    </dgm:pt>
    <dgm:pt modelId="{7E9EEA91-F3FA-4EA1-9A66-11C7099C784A}">
      <dgm:prSet custT="1"/>
      <dgm:spPr>
        <a:xfrm>
          <a:off x="5596727" y="3790593"/>
          <a:ext cx="2441486" cy="1377341"/>
        </a:xfrm>
        <a:prstGeom prst="rect">
          <a:avLst/>
        </a:prstGeom>
        <a:noFill/>
        <a:ln>
          <a:noFill/>
        </a:ln>
        <a:effectLst/>
        <a:sp3d/>
      </dgm:spPr>
      <dgm:t>
        <a:bodyPr/>
        <a:lstStyle/>
        <a:p>
          <a:pPr rtl="1"/>
          <a:r>
            <a:rPr lang="ar-SA" sz="2400" b="1" u="sng" dirty="0">
              <a:solidFill>
                <a:schemeClr val="accent3">
                  <a:lumMod val="75000"/>
                </a:schemeClr>
              </a:solidFill>
              <a:latin typeface="Garamond"/>
              <a:ea typeface="+mn-ea"/>
              <a:cs typeface="Times New Roman"/>
            </a:rPr>
            <a:t>- </a:t>
          </a:r>
          <a:r>
            <a:rPr lang="ar-OM" sz="3600" b="1" u="sng" dirty="0">
              <a:solidFill>
                <a:schemeClr val="accent3">
                  <a:lumMod val="75000"/>
                </a:schemeClr>
              </a:solidFill>
              <a:latin typeface="Garamond"/>
              <a:ea typeface="+mn-ea"/>
              <a:cs typeface="Times New Roman"/>
            </a:rPr>
            <a:t>البعد النفسي </a:t>
          </a:r>
          <a:r>
            <a:rPr lang="ar-OM" sz="2800" b="1" u="sng" dirty="0">
              <a:solidFill>
                <a:schemeClr val="accent3">
                  <a:lumMod val="75000"/>
                </a:schemeClr>
              </a:solidFill>
              <a:latin typeface="Garamond"/>
              <a:ea typeface="+mn-ea"/>
              <a:cs typeface="Times New Roman"/>
            </a:rPr>
            <a:t>: </a:t>
          </a:r>
          <a:r>
            <a:rPr lang="ar-OM" sz="2400" b="1" dirty="0">
              <a:solidFill>
                <a:sysClr val="windowText" lastClr="000000">
                  <a:hueOff val="0"/>
                  <a:satOff val="0"/>
                  <a:lumOff val="0"/>
                  <a:alphaOff val="0"/>
                </a:sysClr>
              </a:solidFill>
              <a:latin typeface="Garamond"/>
              <a:ea typeface="+mn-ea"/>
              <a:cs typeface="Times New Roman"/>
            </a:rPr>
            <a:t>الذي يهتم بدراسة شخصية الفرد </a:t>
          </a:r>
          <a:r>
            <a:rPr lang="ar-SA" sz="2400" b="1" dirty="0">
              <a:solidFill>
                <a:sysClr val="windowText" lastClr="000000">
                  <a:hueOff val="0"/>
                  <a:satOff val="0"/>
                  <a:lumOff val="0"/>
                  <a:alphaOff val="0"/>
                </a:sysClr>
              </a:solidFill>
              <a:latin typeface="Garamond"/>
              <a:ea typeface="+mn-ea"/>
              <a:cs typeface="Times New Roman"/>
            </a:rPr>
            <a:t>(</a:t>
          </a:r>
          <a:r>
            <a:rPr lang="ar-OM" sz="2400" b="1" dirty="0">
              <a:solidFill>
                <a:sysClr val="windowText" lastClr="000000">
                  <a:hueOff val="0"/>
                  <a:satOff val="0"/>
                  <a:lumOff val="0"/>
                  <a:alphaOff val="0"/>
                </a:sysClr>
              </a:solidFill>
              <a:latin typeface="Garamond"/>
              <a:ea typeface="+mn-ea"/>
              <a:cs typeface="Times New Roman"/>
            </a:rPr>
            <a:t>ميوله و خبراته و قدراته و إمكانياته</a:t>
          </a:r>
          <a:endParaRPr lang="en-US" sz="2400" b="1" dirty="0">
            <a:solidFill>
              <a:sysClr val="windowText" lastClr="000000">
                <a:hueOff val="0"/>
                <a:satOff val="0"/>
                <a:lumOff val="0"/>
                <a:alphaOff val="0"/>
              </a:sysClr>
            </a:solidFill>
            <a:latin typeface="Garamond"/>
            <a:ea typeface="+mn-ea"/>
            <a:cs typeface="+mn-cs"/>
          </a:endParaRPr>
        </a:p>
      </dgm:t>
    </dgm:pt>
    <dgm:pt modelId="{EECE8C65-5238-4225-B2FE-63AE6483FBAB}" type="parTrans" cxnId="{8A6D4E6F-45C6-403F-AA51-A1287E986974}">
      <dgm:prSet/>
      <dgm:spPr/>
      <dgm:t>
        <a:bodyPr/>
        <a:lstStyle/>
        <a:p>
          <a:endParaRPr lang="en-US"/>
        </a:p>
      </dgm:t>
    </dgm:pt>
    <dgm:pt modelId="{387B6DB0-8F3A-4461-928A-226BA378F39B}" type="sibTrans" cxnId="{8A6D4E6F-45C6-403F-AA51-A1287E986974}">
      <dgm:prSet/>
      <dgm:spPr/>
      <dgm:t>
        <a:bodyPr/>
        <a:lstStyle/>
        <a:p>
          <a:endParaRPr lang="en-US"/>
        </a:p>
      </dgm:t>
    </dgm:pt>
    <dgm:pt modelId="{A05160AD-9172-4759-975F-2A77ED95AC23}">
      <dgm:prSet custT="1"/>
      <dgm:spPr>
        <a:xfrm>
          <a:off x="26169" y="3790593"/>
          <a:ext cx="2376075" cy="1377341"/>
        </a:xfrm>
        <a:prstGeom prst="rect">
          <a:avLst/>
        </a:prstGeom>
        <a:noFill/>
        <a:ln>
          <a:noFill/>
        </a:ln>
        <a:effectLst/>
        <a:sp3d/>
      </dgm:spPr>
      <dgm:t>
        <a:bodyPr/>
        <a:lstStyle/>
        <a:p>
          <a:pPr rtl="1"/>
          <a:r>
            <a:rPr lang="ar-SA" sz="2800" b="1" u="sng" dirty="0">
              <a:solidFill>
                <a:schemeClr val="accent3">
                  <a:lumMod val="75000"/>
                </a:schemeClr>
              </a:solidFill>
              <a:latin typeface="Garamond"/>
              <a:ea typeface="+mn-ea"/>
              <a:cs typeface="Times New Roman"/>
            </a:rPr>
            <a:t>- </a:t>
          </a:r>
          <a:r>
            <a:rPr lang="ar-OM" sz="3200" b="1" u="sng" dirty="0">
              <a:solidFill>
                <a:schemeClr val="accent3">
                  <a:lumMod val="75000"/>
                </a:schemeClr>
              </a:solidFill>
              <a:latin typeface="Garamond"/>
              <a:ea typeface="+mn-ea"/>
              <a:cs typeface="Times New Roman"/>
            </a:rPr>
            <a:t>البعد الاجتماعي  </a:t>
          </a:r>
          <a:r>
            <a:rPr lang="ar-OM" sz="2500" b="1" dirty="0">
              <a:solidFill>
                <a:sysClr val="windowText" lastClr="000000">
                  <a:hueOff val="0"/>
                  <a:satOff val="0"/>
                  <a:lumOff val="0"/>
                  <a:alphaOff val="0"/>
                </a:sysClr>
              </a:solidFill>
              <a:latin typeface="Garamond"/>
              <a:ea typeface="+mn-ea"/>
              <a:cs typeface="Times New Roman"/>
            </a:rPr>
            <a:t>: وهو ما يؤمن به المجتمع من قيم و سلوكيات </a:t>
          </a:r>
          <a:endParaRPr lang="en-US" sz="2500" b="1" dirty="0">
            <a:solidFill>
              <a:sysClr val="windowText" lastClr="000000">
                <a:hueOff val="0"/>
                <a:satOff val="0"/>
                <a:lumOff val="0"/>
                <a:alphaOff val="0"/>
              </a:sysClr>
            </a:solidFill>
            <a:latin typeface="Garamond"/>
            <a:ea typeface="+mn-ea"/>
            <a:cs typeface="+mn-cs"/>
          </a:endParaRPr>
        </a:p>
      </dgm:t>
    </dgm:pt>
    <dgm:pt modelId="{5605DA21-94BF-4F11-BFFC-32412BFC846E}" type="parTrans" cxnId="{7ACA9C97-096E-4504-9DF2-2D2F45C98C4D}">
      <dgm:prSet/>
      <dgm:spPr/>
      <dgm:t>
        <a:bodyPr/>
        <a:lstStyle/>
        <a:p>
          <a:endParaRPr lang="en-US"/>
        </a:p>
      </dgm:t>
    </dgm:pt>
    <dgm:pt modelId="{CC469795-176B-433C-B221-6A29602EB64F}" type="sibTrans" cxnId="{7ACA9C97-096E-4504-9DF2-2D2F45C98C4D}">
      <dgm:prSet/>
      <dgm:spPr/>
      <dgm:t>
        <a:bodyPr/>
        <a:lstStyle/>
        <a:p>
          <a:endParaRPr lang="en-US"/>
        </a:p>
      </dgm:t>
    </dgm:pt>
    <dgm:pt modelId="{CFAABB07-EF17-450E-9E24-E3630AB02FE7}">
      <dgm:prSet custT="1"/>
      <dgm:spPr>
        <a:xfrm>
          <a:off x="238170" y="1553553"/>
          <a:ext cx="1966087" cy="1377341"/>
        </a:xfrm>
        <a:prstGeom prst="rect">
          <a:avLst/>
        </a:prstGeom>
        <a:noFill/>
        <a:ln>
          <a:noFill/>
        </a:ln>
        <a:effectLst/>
        <a:sp3d/>
      </dgm:spPr>
      <dgm:t>
        <a:bodyPr/>
        <a:lstStyle/>
        <a:p>
          <a:pPr rtl="1"/>
          <a:r>
            <a:rPr lang="ar-SA" sz="2800" b="1" u="sng" dirty="0">
              <a:solidFill>
                <a:schemeClr val="accent3">
                  <a:lumMod val="75000"/>
                </a:schemeClr>
              </a:solidFill>
              <a:latin typeface="Garamond"/>
              <a:ea typeface="+mn-ea"/>
              <a:cs typeface="Times New Roman"/>
            </a:rPr>
            <a:t>- </a:t>
          </a:r>
          <a:r>
            <a:rPr lang="ar-OM" sz="3200" b="1" u="sng" dirty="0">
              <a:solidFill>
                <a:schemeClr val="accent3">
                  <a:lumMod val="75000"/>
                </a:schemeClr>
              </a:solidFill>
              <a:latin typeface="Garamond"/>
              <a:ea typeface="+mn-ea"/>
              <a:cs typeface="Times New Roman"/>
            </a:rPr>
            <a:t>البعد التكاملي </a:t>
          </a:r>
          <a:r>
            <a:rPr lang="ar-OM" sz="2800" b="1" u="sng" dirty="0">
              <a:solidFill>
                <a:sysClr val="windowText" lastClr="000000">
                  <a:hueOff val="0"/>
                  <a:satOff val="0"/>
                  <a:lumOff val="0"/>
                  <a:alphaOff val="0"/>
                </a:sysClr>
              </a:solidFill>
              <a:latin typeface="Garamond"/>
              <a:ea typeface="+mn-ea"/>
              <a:cs typeface="Times New Roman"/>
            </a:rPr>
            <a:t>:  </a:t>
          </a:r>
          <a:r>
            <a:rPr lang="ar-OM" sz="2800" b="1" dirty="0">
              <a:solidFill>
                <a:sysClr val="windowText" lastClr="000000">
                  <a:hueOff val="0"/>
                  <a:satOff val="0"/>
                  <a:lumOff val="0"/>
                  <a:alphaOff val="0"/>
                </a:sysClr>
              </a:solidFill>
              <a:latin typeface="Garamond"/>
              <a:ea typeface="+mn-ea"/>
              <a:cs typeface="Times New Roman"/>
            </a:rPr>
            <a:t>مراعاة جميع الجوانب</a:t>
          </a:r>
          <a:r>
            <a:rPr lang="ar-SA" sz="2800" b="1" dirty="0">
              <a:solidFill>
                <a:sysClr val="windowText" lastClr="000000">
                  <a:hueOff val="0"/>
                  <a:satOff val="0"/>
                  <a:lumOff val="0"/>
                  <a:alphaOff val="0"/>
                </a:sysClr>
              </a:solidFill>
              <a:latin typeface="Garamond"/>
              <a:ea typeface="+mn-ea"/>
              <a:cs typeface="Times New Roman"/>
            </a:rPr>
            <a:t> </a:t>
          </a:r>
          <a:r>
            <a:rPr lang="ar-OM" sz="2800" b="1" dirty="0">
              <a:solidFill>
                <a:sysClr val="windowText" lastClr="000000">
                  <a:hueOff val="0"/>
                  <a:satOff val="0"/>
                  <a:lumOff val="0"/>
                  <a:alphaOff val="0"/>
                </a:sysClr>
              </a:solidFill>
              <a:latin typeface="Garamond"/>
              <a:ea typeface="+mn-ea"/>
              <a:cs typeface="Times New Roman"/>
            </a:rPr>
            <a:t>في شخصية الإنسان ك</a:t>
          </a:r>
          <a:r>
            <a:rPr lang="ar-SA" sz="2800" b="1" dirty="0">
              <a:solidFill>
                <a:sysClr val="windowText" lastClr="000000">
                  <a:hueOff val="0"/>
                  <a:satOff val="0"/>
                  <a:lumOff val="0"/>
                  <a:alphaOff val="0"/>
                </a:sysClr>
              </a:solidFill>
              <a:latin typeface="Garamond"/>
              <a:ea typeface="+mn-ea"/>
              <a:cs typeface="Times New Roman"/>
            </a:rPr>
            <a:t>ك</a:t>
          </a:r>
          <a:r>
            <a:rPr lang="ar-OM" sz="2800" b="1" dirty="0">
              <a:solidFill>
                <a:sysClr val="windowText" lastClr="000000">
                  <a:hueOff val="0"/>
                  <a:satOff val="0"/>
                  <a:lumOff val="0"/>
                  <a:alphaOff val="0"/>
                </a:sysClr>
              </a:solidFill>
              <a:latin typeface="Garamond"/>
              <a:ea typeface="+mn-ea"/>
              <a:cs typeface="Times New Roman"/>
            </a:rPr>
            <a:t>ل متكامل </a:t>
          </a:r>
          <a:endParaRPr lang="en-US" sz="2800" b="1" dirty="0">
            <a:solidFill>
              <a:sysClr val="windowText" lastClr="000000">
                <a:hueOff val="0"/>
                <a:satOff val="0"/>
                <a:lumOff val="0"/>
                <a:alphaOff val="0"/>
              </a:sysClr>
            </a:solidFill>
            <a:latin typeface="Garamond"/>
            <a:ea typeface="+mn-ea"/>
            <a:cs typeface="+mn-cs"/>
          </a:endParaRPr>
        </a:p>
      </dgm:t>
    </dgm:pt>
    <dgm:pt modelId="{B9189681-37F0-41D6-BE06-2033C844B491}" type="parTrans" cxnId="{7A784D41-6952-4E98-928F-49BA5CC69C81}">
      <dgm:prSet/>
      <dgm:spPr/>
      <dgm:t>
        <a:bodyPr/>
        <a:lstStyle/>
        <a:p>
          <a:endParaRPr lang="en-US"/>
        </a:p>
      </dgm:t>
    </dgm:pt>
    <dgm:pt modelId="{66C80E1E-5577-401D-B046-29F65D356740}" type="sibTrans" cxnId="{7A784D41-6952-4E98-928F-49BA5CC69C81}">
      <dgm:prSet/>
      <dgm:spPr/>
      <dgm:t>
        <a:bodyPr/>
        <a:lstStyle/>
        <a:p>
          <a:endParaRPr lang="en-US"/>
        </a:p>
      </dgm:t>
    </dgm:pt>
    <dgm:pt modelId="{6A08E39E-4D45-4135-9E63-DFE3B7617BD3}">
      <dgm:prSet/>
      <dgm:spPr>
        <a:xfrm>
          <a:off x="238170" y="1553553"/>
          <a:ext cx="1966087" cy="1377341"/>
        </a:xfrm>
        <a:prstGeom prst="rect">
          <a:avLst/>
        </a:prstGeom>
        <a:noFill/>
        <a:ln>
          <a:noFill/>
        </a:ln>
        <a:effectLst/>
        <a:sp3d/>
      </dgm:spPr>
      <dgm:t>
        <a:bodyPr/>
        <a:lstStyle/>
        <a:p>
          <a:pPr rtl="1"/>
          <a:endParaRPr lang="ar-SA" sz="1500" dirty="0">
            <a:solidFill>
              <a:sysClr val="windowText" lastClr="000000">
                <a:hueOff val="0"/>
                <a:satOff val="0"/>
                <a:lumOff val="0"/>
                <a:alphaOff val="0"/>
              </a:sysClr>
            </a:solidFill>
            <a:latin typeface="Garamond"/>
            <a:ea typeface="+mn-ea"/>
            <a:cs typeface="Times New Roman"/>
          </a:endParaRPr>
        </a:p>
      </dgm:t>
    </dgm:pt>
    <dgm:pt modelId="{58DF8809-4DE6-4483-B1D3-7FB6DAB29544}" type="parTrans" cxnId="{F6E22014-92AA-411D-A864-54D4BD868BCF}">
      <dgm:prSet/>
      <dgm:spPr/>
      <dgm:t>
        <a:bodyPr/>
        <a:lstStyle/>
        <a:p>
          <a:endParaRPr lang="en-US"/>
        </a:p>
      </dgm:t>
    </dgm:pt>
    <dgm:pt modelId="{63EE4DE3-5FDA-408F-821A-9C26303C2C15}" type="sibTrans" cxnId="{F6E22014-92AA-411D-A864-54D4BD868BCF}">
      <dgm:prSet/>
      <dgm:spPr/>
      <dgm:t>
        <a:bodyPr/>
        <a:lstStyle/>
        <a:p>
          <a:endParaRPr lang="en-US"/>
        </a:p>
      </dgm:t>
    </dgm:pt>
    <dgm:pt modelId="{D2D12D37-EE95-4B1D-9CD1-D140EFF09DCD}" type="pres">
      <dgm:prSet presAssocID="{22CBF935-0864-481E-B2B1-BDDC3529466A}" presName="compositeShape" presStyleCnt="0">
        <dgm:presLayoutVars>
          <dgm:chMax val="7"/>
          <dgm:dir/>
          <dgm:resizeHandles val="exact"/>
        </dgm:presLayoutVars>
      </dgm:prSet>
      <dgm:spPr/>
      <dgm:t>
        <a:bodyPr/>
        <a:lstStyle/>
        <a:p>
          <a:endParaRPr lang="en-US"/>
        </a:p>
      </dgm:t>
    </dgm:pt>
    <dgm:pt modelId="{C19081FE-1F03-4C51-A920-F5BABE106D3C}" type="pres">
      <dgm:prSet presAssocID="{D94CDF17-336C-4C38-BC39-2121E5939299}" presName="circ1" presStyleLbl="vennNode1" presStyleIdx="0" presStyleCnt="5"/>
      <dgm:spPr>
        <a:xfrm>
          <a:off x="3073872" y="1418520"/>
          <a:ext cx="1890468" cy="1890468"/>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gm:spPr>
    </dgm:pt>
    <dgm:pt modelId="{238D41CA-9DF9-4242-9263-F2F7AAD4297E}" type="pres">
      <dgm:prSet presAssocID="{D94CDF17-336C-4C38-BC39-2121E5939299}" presName="circ1Tx" presStyleLbl="revTx" presStyleIdx="0" presStyleCnt="0" custScaleX="366549" custScaleY="91567">
        <dgm:presLayoutVars>
          <dgm:chMax val="0"/>
          <dgm:chPref val="0"/>
          <dgm:bulletEnabled val="1"/>
        </dgm:presLayoutVars>
      </dgm:prSet>
      <dgm:spPr/>
      <dgm:t>
        <a:bodyPr/>
        <a:lstStyle/>
        <a:p>
          <a:endParaRPr lang="en-US"/>
        </a:p>
      </dgm:t>
    </dgm:pt>
    <dgm:pt modelId="{26A0E844-1B81-4990-ABE8-057A86078C8E}" type="pres">
      <dgm:prSet presAssocID="{82B36A52-56AC-4143-B091-D0DF5D42E320}" presName="circ2" presStyleLbl="vennNode1" presStyleIdx="1" presStyleCnt="5"/>
      <dgm:spPr>
        <a:xfrm>
          <a:off x="3793006" y="1940829"/>
          <a:ext cx="1890468" cy="1890468"/>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gm:spPr>
    </dgm:pt>
    <dgm:pt modelId="{E15624A0-A233-47B2-BAAC-28A235397320}" type="pres">
      <dgm:prSet presAssocID="{82B36A52-56AC-4143-B091-D0DF5D42E320}" presName="circ2Tx" presStyleLbl="revTx" presStyleIdx="0" presStyleCnt="0">
        <dgm:presLayoutVars>
          <dgm:chMax val="0"/>
          <dgm:chPref val="0"/>
          <dgm:bulletEnabled val="1"/>
        </dgm:presLayoutVars>
      </dgm:prSet>
      <dgm:spPr/>
      <dgm:t>
        <a:bodyPr/>
        <a:lstStyle/>
        <a:p>
          <a:endParaRPr lang="en-US"/>
        </a:p>
      </dgm:t>
    </dgm:pt>
    <dgm:pt modelId="{27B4D810-049E-4FD6-B8C4-368986BA7BF8}" type="pres">
      <dgm:prSet presAssocID="{7E9EEA91-F3FA-4EA1-9A66-11C7099C784A}" presName="circ3" presStyleLbl="vennNode1" presStyleIdx="2" presStyleCnt="5"/>
      <dgm:spPr>
        <a:xfrm>
          <a:off x="3518510" y="2786679"/>
          <a:ext cx="1890468" cy="1890468"/>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gm:spPr>
    </dgm:pt>
    <dgm:pt modelId="{E99026E4-4FE5-48F0-8AF4-43589C9C60BA}" type="pres">
      <dgm:prSet presAssocID="{7E9EEA91-F3FA-4EA1-9A66-11C7099C784A}" presName="circ3Tx" presStyleLbl="revTx" presStyleIdx="0" presStyleCnt="0" custScaleX="124180" custLinFactNeighborX="22181" custLinFactNeighborY="-8171">
        <dgm:presLayoutVars>
          <dgm:chMax val="0"/>
          <dgm:chPref val="0"/>
          <dgm:bulletEnabled val="1"/>
        </dgm:presLayoutVars>
      </dgm:prSet>
      <dgm:spPr/>
      <dgm:t>
        <a:bodyPr/>
        <a:lstStyle/>
        <a:p>
          <a:endParaRPr lang="en-US"/>
        </a:p>
      </dgm:t>
    </dgm:pt>
    <dgm:pt modelId="{091F78EF-C734-41FE-9836-1D1F5CC33569}" type="pres">
      <dgm:prSet presAssocID="{A05160AD-9172-4759-975F-2A77ED95AC23}" presName="circ4" presStyleLbl="vennNode1" presStyleIdx="3" presStyleCnt="5"/>
      <dgm:spPr>
        <a:xfrm>
          <a:off x="2629234" y="2786679"/>
          <a:ext cx="1890468" cy="1890468"/>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gm:spPr>
    </dgm:pt>
    <dgm:pt modelId="{A8AFA099-60B3-4216-940F-2D202BB0B6EB}" type="pres">
      <dgm:prSet presAssocID="{A05160AD-9172-4759-975F-2A77ED95AC23}" presName="circ4Tx" presStyleLbl="revTx" presStyleIdx="0" presStyleCnt="0" custScaleX="120853" custLinFactNeighborX="-15741" custLinFactNeighborY="-8171">
        <dgm:presLayoutVars>
          <dgm:chMax val="0"/>
          <dgm:chPref val="0"/>
          <dgm:bulletEnabled val="1"/>
        </dgm:presLayoutVars>
      </dgm:prSet>
      <dgm:spPr/>
      <dgm:t>
        <a:bodyPr/>
        <a:lstStyle/>
        <a:p>
          <a:endParaRPr lang="en-US"/>
        </a:p>
      </dgm:t>
    </dgm:pt>
    <dgm:pt modelId="{E8041E74-D5C3-4007-AEF9-7F0220B16E55}" type="pres">
      <dgm:prSet presAssocID="{CFAABB07-EF17-450E-9E24-E3630AB02FE7}" presName="circ5" presStyleLbl="vennNode1" presStyleIdx="4" presStyleCnt="5" custLinFactNeighborX="-744" custLinFactNeighborY="1488"/>
      <dgm:spPr>
        <a:xfrm>
          <a:off x="2340673" y="1968959"/>
          <a:ext cx="1890468" cy="1890468"/>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gm:spPr>
    </dgm:pt>
    <dgm:pt modelId="{A31345DF-4DA0-41D4-9022-F7C01E456975}" type="pres">
      <dgm:prSet presAssocID="{CFAABB07-EF17-450E-9E24-E3630AB02FE7}" presName="circ5Tx" presStyleLbl="revTx" presStyleIdx="0" presStyleCnt="0">
        <dgm:presLayoutVars>
          <dgm:chMax val="0"/>
          <dgm:chPref val="0"/>
          <dgm:bulletEnabled val="1"/>
        </dgm:presLayoutVars>
      </dgm:prSet>
      <dgm:spPr/>
      <dgm:t>
        <a:bodyPr/>
        <a:lstStyle/>
        <a:p>
          <a:endParaRPr lang="en-US"/>
        </a:p>
      </dgm:t>
    </dgm:pt>
  </dgm:ptLst>
  <dgm:cxnLst>
    <dgm:cxn modelId="{9924DC11-1812-447F-AD87-0C7DA2905406}" srcId="{22CBF935-0864-481E-B2B1-BDDC3529466A}" destId="{82B36A52-56AC-4143-B091-D0DF5D42E320}" srcOrd="1" destOrd="0" parTransId="{62589475-04C2-4525-AF03-1BD58CDF4A4B}" sibTransId="{E92C1484-974D-44A9-A118-0FCDB3089FD5}"/>
    <dgm:cxn modelId="{BDEA599C-2280-40E2-87FA-3BE931BEAF3C}" type="presOf" srcId="{22CBF935-0864-481E-B2B1-BDDC3529466A}" destId="{D2D12D37-EE95-4B1D-9CD1-D140EFF09DCD}" srcOrd="0" destOrd="0" presId="urn:microsoft.com/office/officeart/2005/8/layout/venn1"/>
    <dgm:cxn modelId="{D6CE4B65-73E6-409D-AC2A-67B89F384265}" type="presOf" srcId="{7E9EEA91-F3FA-4EA1-9A66-11C7099C784A}" destId="{E99026E4-4FE5-48F0-8AF4-43589C9C60BA}" srcOrd="0" destOrd="0" presId="urn:microsoft.com/office/officeart/2005/8/layout/venn1"/>
    <dgm:cxn modelId="{F6E22014-92AA-411D-A864-54D4BD868BCF}" srcId="{CFAABB07-EF17-450E-9E24-E3630AB02FE7}" destId="{6A08E39E-4D45-4135-9E63-DFE3B7617BD3}" srcOrd="0" destOrd="0" parTransId="{58DF8809-4DE6-4483-B1D3-7FB6DAB29544}" sibTransId="{63EE4DE3-5FDA-408F-821A-9C26303C2C15}"/>
    <dgm:cxn modelId="{ABC8E689-E1FB-4B92-B465-5CBD6B9AF42E}" type="presOf" srcId="{6A08E39E-4D45-4135-9E63-DFE3B7617BD3}" destId="{A31345DF-4DA0-41D4-9022-F7C01E456975}" srcOrd="0" destOrd="1" presId="urn:microsoft.com/office/officeart/2005/8/layout/venn1"/>
    <dgm:cxn modelId="{7ACA9C97-096E-4504-9DF2-2D2F45C98C4D}" srcId="{22CBF935-0864-481E-B2B1-BDDC3529466A}" destId="{A05160AD-9172-4759-975F-2A77ED95AC23}" srcOrd="3" destOrd="0" parTransId="{5605DA21-94BF-4F11-BFFC-32412BFC846E}" sibTransId="{CC469795-176B-433C-B221-6A29602EB64F}"/>
    <dgm:cxn modelId="{BB17147E-F443-4418-A568-A0A9810F4709}" type="presOf" srcId="{CFAABB07-EF17-450E-9E24-E3630AB02FE7}" destId="{A31345DF-4DA0-41D4-9022-F7C01E456975}" srcOrd="0" destOrd="0" presId="urn:microsoft.com/office/officeart/2005/8/layout/venn1"/>
    <dgm:cxn modelId="{7A784D41-6952-4E98-928F-49BA5CC69C81}" srcId="{22CBF935-0864-481E-B2B1-BDDC3529466A}" destId="{CFAABB07-EF17-450E-9E24-E3630AB02FE7}" srcOrd="4" destOrd="0" parTransId="{B9189681-37F0-41D6-BE06-2033C844B491}" sibTransId="{66C80E1E-5577-401D-B046-29F65D356740}"/>
    <dgm:cxn modelId="{8A6D4E6F-45C6-403F-AA51-A1287E986974}" srcId="{22CBF935-0864-481E-B2B1-BDDC3529466A}" destId="{7E9EEA91-F3FA-4EA1-9A66-11C7099C784A}" srcOrd="2" destOrd="0" parTransId="{EECE8C65-5238-4225-B2FE-63AE6483FBAB}" sibTransId="{387B6DB0-8F3A-4461-928A-226BA378F39B}"/>
    <dgm:cxn modelId="{A15A5F3F-BACE-4841-8556-CE562F3AA9B8}" type="presOf" srcId="{D94CDF17-336C-4C38-BC39-2121E5939299}" destId="{238D41CA-9DF9-4242-9263-F2F7AAD4297E}" srcOrd="0" destOrd="0" presId="urn:microsoft.com/office/officeart/2005/8/layout/venn1"/>
    <dgm:cxn modelId="{1B48310B-970B-4FC7-9B7E-57B293DD4BFA}" type="presOf" srcId="{82B36A52-56AC-4143-B091-D0DF5D42E320}" destId="{E15624A0-A233-47B2-BAAC-28A235397320}" srcOrd="0" destOrd="0" presId="urn:microsoft.com/office/officeart/2005/8/layout/venn1"/>
    <dgm:cxn modelId="{AC65C2BC-97A9-41AF-84C3-783E8EC12BD0}" type="presOf" srcId="{A05160AD-9172-4759-975F-2A77ED95AC23}" destId="{A8AFA099-60B3-4216-940F-2D202BB0B6EB}" srcOrd="0" destOrd="0" presId="urn:microsoft.com/office/officeart/2005/8/layout/venn1"/>
    <dgm:cxn modelId="{AA13CD0A-780D-498D-8A4E-437B9104679A}" srcId="{22CBF935-0864-481E-B2B1-BDDC3529466A}" destId="{D94CDF17-336C-4C38-BC39-2121E5939299}" srcOrd="0" destOrd="0" parTransId="{0C59397D-D6B6-4C4A-AC4D-CD0AA3767413}" sibTransId="{B24A40E2-E1B2-49A3-91ED-4C683CC76F33}"/>
    <dgm:cxn modelId="{7C0FCC5E-D19C-4E05-B173-10EF2B3E129E}" type="presParOf" srcId="{D2D12D37-EE95-4B1D-9CD1-D140EFF09DCD}" destId="{C19081FE-1F03-4C51-A920-F5BABE106D3C}" srcOrd="0" destOrd="0" presId="urn:microsoft.com/office/officeart/2005/8/layout/venn1"/>
    <dgm:cxn modelId="{D29DDB5C-8346-4BE9-A9FF-2BD524D6C4BD}" type="presParOf" srcId="{D2D12D37-EE95-4B1D-9CD1-D140EFF09DCD}" destId="{238D41CA-9DF9-4242-9263-F2F7AAD4297E}" srcOrd="1" destOrd="0" presId="urn:microsoft.com/office/officeart/2005/8/layout/venn1"/>
    <dgm:cxn modelId="{1426D5C7-FD70-4C4F-84D5-957E5D6E4003}" type="presParOf" srcId="{D2D12D37-EE95-4B1D-9CD1-D140EFF09DCD}" destId="{26A0E844-1B81-4990-ABE8-057A86078C8E}" srcOrd="2" destOrd="0" presId="urn:microsoft.com/office/officeart/2005/8/layout/venn1"/>
    <dgm:cxn modelId="{507BAE45-B1A5-4DBE-BD2B-B7A1C57C06B6}" type="presParOf" srcId="{D2D12D37-EE95-4B1D-9CD1-D140EFF09DCD}" destId="{E15624A0-A233-47B2-BAAC-28A235397320}" srcOrd="3" destOrd="0" presId="urn:microsoft.com/office/officeart/2005/8/layout/venn1"/>
    <dgm:cxn modelId="{B0170223-0FB9-45CD-8131-C1562F2DD165}" type="presParOf" srcId="{D2D12D37-EE95-4B1D-9CD1-D140EFF09DCD}" destId="{27B4D810-049E-4FD6-B8C4-368986BA7BF8}" srcOrd="4" destOrd="0" presId="urn:microsoft.com/office/officeart/2005/8/layout/venn1"/>
    <dgm:cxn modelId="{0D2A043A-4891-4A30-B1A0-232459FC873F}" type="presParOf" srcId="{D2D12D37-EE95-4B1D-9CD1-D140EFF09DCD}" destId="{E99026E4-4FE5-48F0-8AF4-43589C9C60BA}" srcOrd="5" destOrd="0" presId="urn:microsoft.com/office/officeart/2005/8/layout/venn1"/>
    <dgm:cxn modelId="{E6131319-BE52-4374-8168-34E90122736F}" type="presParOf" srcId="{D2D12D37-EE95-4B1D-9CD1-D140EFF09DCD}" destId="{091F78EF-C734-41FE-9836-1D1F5CC33569}" srcOrd="6" destOrd="0" presId="urn:microsoft.com/office/officeart/2005/8/layout/venn1"/>
    <dgm:cxn modelId="{F31B6EEB-D292-42C8-887D-16D2686AFA48}" type="presParOf" srcId="{D2D12D37-EE95-4B1D-9CD1-D140EFF09DCD}" destId="{A8AFA099-60B3-4216-940F-2D202BB0B6EB}" srcOrd="7" destOrd="0" presId="urn:microsoft.com/office/officeart/2005/8/layout/venn1"/>
    <dgm:cxn modelId="{EBF90218-544E-4C90-B612-D60150961AB9}" type="presParOf" srcId="{D2D12D37-EE95-4B1D-9CD1-D140EFF09DCD}" destId="{E8041E74-D5C3-4007-AEF9-7F0220B16E55}" srcOrd="8" destOrd="0" presId="urn:microsoft.com/office/officeart/2005/8/layout/venn1"/>
    <dgm:cxn modelId="{6B3D923A-0381-46E3-85F3-E205DFF49F58}" type="presParOf" srcId="{D2D12D37-EE95-4B1D-9CD1-D140EFF09DCD}" destId="{A31345DF-4DA0-41D4-9022-F7C01E456975}" srcOrd="9"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DF3530-2DD6-4C97-A480-017E039FE7C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C52F5C16-032B-4BAF-825E-7477910A8E8E}">
      <dgm:prSet custT="1"/>
      <dgm:spPr>
        <a:solidFill>
          <a:schemeClr val="bg1">
            <a:lumMod val="50000"/>
          </a:schemeClr>
        </a:solidFill>
      </dgm:spPr>
      <dgm:t>
        <a:bodyPr/>
        <a:lstStyle/>
        <a:p>
          <a:pPr rtl="1"/>
          <a:r>
            <a:rPr lang="ar-SA" sz="2800" b="1" u="sng" dirty="0"/>
            <a:t>التربية عملية ضرورية لكل من الفرد والمجتمع معا </a:t>
          </a:r>
          <a:r>
            <a:rPr lang="ar-OM" sz="2800" b="1" u="sng" dirty="0"/>
            <a:t>..</a:t>
          </a:r>
          <a:endParaRPr lang="en-US" sz="2800" dirty="0"/>
        </a:p>
      </dgm:t>
    </dgm:pt>
    <dgm:pt modelId="{8661864A-0A6B-484D-90D7-6B45BBA42466}" type="parTrans" cxnId="{2E32797B-08E7-4885-8F88-9D6CB31E3C2D}">
      <dgm:prSet/>
      <dgm:spPr/>
      <dgm:t>
        <a:bodyPr/>
        <a:lstStyle/>
        <a:p>
          <a:endParaRPr lang="en-US"/>
        </a:p>
      </dgm:t>
    </dgm:pt>
    <dgm:pt modelId="{9B23CEDF-473F-4867-95B2-52896CBA061A}" type="sibTrans" cxnId="{2E32797B-08E7-4885-8F88-9D6CB31E3C2D}">
      <dgm:prSet/>
      <dgm:spPr/>
      <dgm:t>
        <a:bodyPr/>
        <a:lstStyle/>
        <a:p>
          <a:endParaRPr lang="en-US"/>
        </a:p>
      </dgm:t>
    </dgm:pt>
    <dgm:pt modelId="{C6D9FDA0-78A6-462F-8FFC-EF461121D199}">
      <dgm:prSet custT="1"/>
      <dgm:spPr>
        <a:solidFill>
          <a:schemeClr val="bg1">
            <a:lumMod val="50000"/>
          </a:schemeClr>
        </a:solidFill>
      </dgm:spPr>
      <dgm:t>
        <a:bodyPr/>
        <a:lstStyle/>
        <a:p>
          <a:pPr rtl="1"/>
          <a:r>
            <a:rPr lang="ar-SA" sz="2400" b="1" dirty="0"/>
            <a:t>فضرورتها للإنسان تكون للمحافظة على جنسه وتوجيه غرائزه وتنظيم عواطفه وتنمية ميوله بما يتناسب وثقافة المجتمع الذي يعيش فيه والتربية ضرورية لمواجهة الحياة ومتطلباتها وتنظيم السلوكيات العامة في المجتمع من أجل العيش بين الجماعة عيشة ملائمة</a:t>
          </a:r>
          <a:r>
            <a:rPr lang="ar-SA" sz="1800" b="1" dirty="0"/>
            <a:t>.</a:t>
          </a:r>
          <a:endParaRPr lang="en-US" sz="1800" dirty="0"/>
        </a:p>
      </dgm:t>
    </dgm:pt>
    <dgm:pt modelId="{B05E51C4-EBD6-4079-AFDC-CBE6D45555ED}" type="parTrans" cxnId="{79749504-B6F4-4DDB-9443-734A8593471A}">
      <dgm:prSet/>
      <dgm:spPr/>
      <dgm:t>
        <a:bodyPr/>
        <a:lstStyle/>
        <a:p>
          <a:endParaRPr lang="en-US"/>
        </a:p>
      </dgm:t>
    </dgm:pt>
    <dgm:pt modelId="{778BD8FF-F673-4B16-B5DF-165A7D96D615}" type="sibTrans" cxnId="{79749504-B6F4-4DDB-9443-734A8593471A}">
      <dgm:prSet/>
      <dgm:spPr/>
      <dgm:t>
        <a:bodyPr/>
        <a:lstStyle/>
        <a:p>
          <a:endParaRPr lang="en-US"/>
        </a:p>
      </dgm:t>
    </dgm:pt>
    <dgm:pt modelId="{A02CFE51-B45C-4850-A568-ABF833142ED8}">
      <dgm:prSet/>
      <dgm:spPr>
        <a:solidFill>
          <a:schemeClr val="bg1">
            <a:lumMod val="50000"/>
          </a:schemeClr>
        </a:solidFill>
      </dgm:spPr>
      <dgm:t>
        <a:bodyPr/>
        <a:lstStyle/>
        <a:p>
          <a:pPr rtl="1"/>
          <a:r>
            <a:rPr lang="ar-SA" b="1" dirty="0"/>
            <a:t>أما حاجة المجتمع للتربية فتظهر من خلال الاحتفاظ بالتراث الثقافي ونقله إلى الأجيال الناشئة بواسطة التربية وكذلك تعزيز التراث الثقافي وذلك من خلال تنقيته من العيوب التي علقت به، والتربية هنا قادرة على إصلاح هذا التراث من عيوبه القديمة مع المحافظة على الأصول.</a:t>
          </a:r>
          <a:endParaRPr lang="en-US" dirty="0"/>
        </a:p>
      </dgm:t>
    </dgm:pt>
    <dgm:pt modelId="{3B816DEB-0D57-4BB5-B8E2-62C18A088E00}" type="parTrans" cxnId="{A7CE6C1B-F3AD-4A88-915F-365C3D46204F}">
      <dgm:prSet/>
      <dgm:spPr/>
      <dgm:t>
        <a:bodyPr/>
        <a:lstStyle/>
        <a:p>
          <a:endParaRPr lang="en-US"/>
        </a:p>
      </dgm:t>
    </dgm:pt>
    <dgm:pt modelId="{18D84631-12D5-402B-ACA8-BF4E7BB71B86}" type="sibTrans" cxnId="{A7CE6C1B-F3AD-4A88-915F-365C3D46204F}">
      <dgm:prSet/>
      <dgm:spPr/>
      <dgm:t>
        <a:bodyPr/>
        <a:lstStyle/>
        <a:p>
          <a:endParaRPr lang="en-US"/>
        </a:p>
      </dgm:t>
    </dgm:pt>
    <dgm:pt modelId="{5F4D3756-1773-4DE4-A2BC-FE6043CB3468}" type="pres">
      <dgm:prSet presAssocID="{58DF3530-2DD6-4C97-A480-017E039FE7C7}" presName="Name0" presStyleCnt="0">
        <dgm:presLayoutVars>
          <dgm:dir/>
          <dgm:resizeHandles val="exact"/>
        </dgm:presLayoutVars>
      </dgm:prSet>
      <dgm:spPr/>
      <dgm:t>
        <a:bodyPr/>
        <a:lstStyle/>
        <a:p>
          <a:endParaRPr lang="en-US"/>
        </a:p>
      </dgm:t>
    </dgm:pt>
    <dgm:pt modelId="{96D2831A-CB41-45F7-AB0A-E5079D0C6147}" type="pres">
      <dgm:prSet presAssocID="{C52F5C16-032B-4BAF-825E-7477910A8E8E}" presName="node" presStyleLbl="node1" presStyleIdx="0" presStyleCnt="3" custScaleY="123092">
        <dgm:presLayoutVars>
          <dgm:bulletEnabled val="1"/>
        </dgm:presLayoutVars>
      </dgm:prSet>
      <dgm:spPr/>
      <dgm:t>
        <a:bodyPr/>
        <a:lstStyle/>
        <a:p>
          <a:endParaRPr lang="en-US"/>
        </a:p>
      </dgm:t>
    </dgm:pt>
    <dgm:pt modelId="{C996ECB1-2AA2-4839-B056-50A117595CE2}" type="pres">
      <dgm:prSet presAssocID="{9B23CEDF-473F-4867-95B2-52896CBA061A}" presName="sibTrans" presStyleLbl="sibTrans2D1" presStyleIdx="0" presStyleCnt="2"/>
      <dgm:spPr/>
      <dgm:t>
        <a:bodyPr/>
        <a:lstStyle/>
        <a:p>
          <a:endParaRPr lang="en-US"/>
        </a:p>
      </dgm:t>
    </dgm:pt>
    <dgm:pt modelId="{F8122682-9B2C-4C0E-9B53-9FDE280C486C}" type="pres">
      <dgm:prSet presAssocID="{9B23CEDF-473F-4867-95B2-52896CBA061A}" presName="connectorText" presStyleLbl="sibTrans2D1" presStyleIdx="0" presStyleCnt="2"/>
      <dgm:spPr/>
      <dgm:t>
        <a:bodyPr/>
        <a:lstStyle/>
        <a:p>
          <a:endParaRPr lang="en-US"/>
        </a:p>
      </dgm:t>
    </dgm:pt>
    <dgm:pt modelId="{8A60A049-8E08-4424-8AD5-284ADD90B01D}" type="pres">
      <dgm:prSet presAssocID="{C6D9FDA0-78A6-462F-8FFC-EF461121D199}" presName="node" presStyleLbl="node1" presStyleIdx="1" presStyleCnt="3" custScaleY="180710">
        <dgm:presLayoutVars>
          <dgm:bulletEnabled val="1"/>
        </dgm:presLayoutVars>
      </dgm:prSet>
      <dgm:spPr/>
      <dgm:t>
        <a:bodyPr/>
        <a:lstStyle/>
        <a:p>
          <a:endParaRPr lang="en-US"/>
        </a:p>
      </dgm:t>
    </dgm:pt>
    <dgm:pt modelId="{B63069B0-14FC-419E-B291-9D0BC6B54450}" type="pres">
      <dgm:prSet presAssocID="{778BD8FF-F673-4B16-B5DF-165A7D96D615}" presName="sibTrans" presStyleLbl="sibTrans2D1" presStyleIdx="1" presStyleCnt="2"/>
      <dgm:spPr/>
      <dgm:t>
        <a:bodyPr/>
        <a:lstStyle/>
        <a:p>
          <a:endParaRPr lang="en-US"/>
        </a:p>
      </dgm:t>
    </dgm:pt>
    <dgm:pt modelId="{E5EC7A8D-9670-43C5-84F7-7997EE5A2B1F}" type="pres">
      <dgm:prSet presAssocID="{778BD8FF-F673-4B16-B5DF-165A7D96D615}" presName="connectorText" presStyleLbl="sibTrans2D1" presStyleIdx="1" presStyleCnt="2"/>
      <dgm:spPr/>
      <dgm:t>
        <a:bodyPr/>
        <a:lstStyle/>
        <a:p>
          <a:endParaRPr lang="en-US"/>
        </a:p>
      </dgm:t>
    </dgm:pt>
    <dgm:pt modelId="{B12BBBDA-3F6B-40B2-8C49-10CFB3B7B648}" type="pres">
      <dgm:prSet presAssocID="{A02CFE51-B45C-4850-A568-ABF833142ED8}" presName="node" presStyleLbl="node1" presStyleIdx="2" presStyleCnt="3" custScaleY="175472">
        <dgm:presLayoutVars>
          <dgm:bulletEnabled val="1"/>
        </dgm:presLayoutVars>
      </dgm:prSet>
      <dgm:spPr/>
      <dgm:t>
        <a:bodyPr/>
        <a:lstStyle/>
        <a:p>
          <a:endParaRPr lang="en-US"/>
        </a:p>
      </dgm:t>
    </dgm:pt>
  </dgm:ptLst>
  <dgm:cxnLst>
    <dgm:cxn modelId="{B0775419-EE61-47A2-A79A-4A12DDF4F6AF}" type="presOf" srcId="{A02CFE51-B45C-4850-A568-ABF833142ED8}" destId="{B12BBBDA-3F6B-40B2-8C49-10CFB3B7B648}" srcOrd="0" destOrd="0" presId="urn:microsoft.com/office/officeart/2005/8/layout/process1"/>
    <dgm:cxn modelId="{2E32797B-08E7-4885-8F88-9D6CB31E3C2D}" srcId="{58DF3530-2DD6-4C97-A480-017E039FE7C7}" destId="{C52F5C16-032B-4BAF-825E-7477910A8E8E}" srcOrd="0" destOrd="0" parTransId="{8661864A-0A6B-484D-90D7-6B45BBA42466}" sibTransId="{9B23CEDF-473F-4867-95B2-52896CBA061A}"/>
    <dgm:cxn modelId="{38ADC09A-1C2F-4C20-90F9-3D5E74B3B836}" type="presOf" srcId="{9B23CEDF-473F-4867-95B2-52896CBA061A}" destId="{F8122682-9B2C-4C0E-9B53-9FDE280C486C}" srcOrd="1" destOrd="0" presId="urn:microsoft.com/office/officeart/2005/8/layout/process1"/>
    <dgm:cxn modelId="{79749504-B6F4-4DDB-9443-734A8593471A}" srcId="{58DF3530-2DD6-4C97-A480-017E039FE7C7}" destId="{C6D9FDA0-78A6-462F-8FFC-EF461121D199}" srcOrd="1" destOrd="0" parTransId="{B05E51C4-EBD6-4079-AFDC-CBE6D45555ED}" sibTransId="{778BD8FF-F673-4B16-B5DF-165A7D96D615}"/>
    <dgm:cxn modelId="{35FB6852-AEE9-45B6-9660-52D7260636F0}" type="presOf" srcId="{778BD8FF-F673-4B16-B5DF-165A7D96D615}" destId="{B63069B0-14FC-419E-B291-9D0BC6B54450}" srcOrd="0" destOrd="0" presId="urn:microsoft.com/office/officeart/2005/8/layout/process1"/>
    <dgm:cxn modelId="{A7CE6C1B-F3AD-4A88-915F-365C3D46204F}" srcId="{58DF3530-2DD6-4C97-A480-017E039FE7C7}" destId="{A02CFE51-B45C-4850-A568-ABF833142ED8}" srcOrd="2" destOrd="0" parTransId="{3B816DEB-0D57-4BB5-B8E2-62C18A088E00}" sibTransId="{18D84631-12D5-402B-ACA8-BF4E7BB71B86}"/>
    <dgm:cxn modelId="{E9525BF4-F5E1-41E4-8505-AAD417A1EC59}" type="presOf" srcId="{58DF3530-2DD6-4C97-A480-017E039FE7C7}" destId="{5F4D3756-1773-4DE4-A2BC-FE6043CB3468}" srcOrd="0" destOrd="0" presId="urn:microsoft.com/office/officeart/2005/8/layout/process1"/>
    <dgm:cxn modelId="{161B0A50-C25F-4058-A53E-0CD0071D8906}" type="presOf" srcId="{778BD8FF-F673-4B16-B5DF-165A7D96D615}" destId="{E5EC7A8D-9670-43C5-84F7-7997EE5A2B1F}" srcOrd="1" destOrd="0" presId="urn:microsoft.com/office/officeart/2005/8/layout/process1"/>
    <dgm:cxn modelId="{1522AAEC-EE67-4760-8686-A8E0521B6982}" type="presOf" srcId="{C6D9FDA0-78A6-462F-8FFC-EF461121D199}" destId="{8A60A049-8E08-4424-8AD5-284ADD90B01D}" srcOrd="0" destOrd="0" presId="urn:microsoft.com/office/officeart/2005/8/layout/process1"/>
    <dgm:cxn modelId="{51613CA0-1C72-437C-B527-913044E944C8}" type="presOf" srcId="{9B23CEDF-473F-4867-95B2-52896CBA061A}" destId="{C996ECB1-2AA2-4839-B056-50A117595CE2}" srcOrd="0" destOrd="0" presId="urn:microsoft.com/office/officeart/2005/8/layout/process1"/>
    <dgm:cxn modelId="{FC04CE82-2F28-47A8-8583-00F95EE34575}" type="presOf" srcId="{C52F5C16-032B-4BAF-825E-7477910A8E8E}" destId="{96D2831A-CB41-45F7-AB0A-E5079D0C6147}" srcOrd="0" destOrd="0" presId="urn:microsoft.com/office/officeart/2005/8/layout/process1"/>
    <dgm:cxn modelId="{3D6F29A8-1FC2-4224-88EC-5CB07465C43E}" type="presParOf" srcId="{5F4D3756-1773-4DE4-A2BC-FE6043CB3468}" destId="{96D2831A-CB41-45F7-AB0A-E5079D0C6147}" srcOrd="0" destOrd="0" presId="urn:microsoft.com/office/officeart/2005/8/layout/process1"/>
    <dgm:cxn modelId="{54BC90D3-B767-4B1A-8A8C-D3912D0073E9}" type="presParOf" srcId="{5F4D3756-1773-4DE4-A2BC-FE6043CB3468}" destId="{C996ECB1-2AA2-4839-B056-50A117595CE2}" srcOrd="1" destOrd="0" presId="urn:microsoft.com/office/officeart/2005/8/layout/process1"/>
    <dgm:cxn modelId="{4EA996CE-6F5B-4B7E-B550-A44B3A4B5DF9}" type="presParOf" srcId="{C996ECB1-2AA2-4839-B056-50A117595CE2}" destId="{F8122682-9B2C-4C0E-9B53-9FDE280C486C}" srcOrd="0" destOrd="0" presId="urn:microsoft.com/office/officeart/2005/8/layout/process1"/>
    <dgm:cxn modelId="{DA7C89CE-AB36-4AFB-B80F-7C1FAE955F88}" type="presParOf" srcId="{5F4D3756-1773-4DE4-A2BC-FE6043CB3468}" destId="{8A60A049-8E08-4424-8AD5-284ADD90B01D}" srcOrd="2" destOrd="0" presId="urn:microsoft.com/office/officeart/2005/8/layout/process1"/>
    <dgm:cxn modelId="{AC9B5F7D-0E15-4DF2-91CB-B2F5DFE4E8F9}" type="presParOf" srcId="{5F4D3756-1773-4DE4-A2BC-FE6043CB3468}" destId="{B63069B0-14FC-419E-B291-9D0BC6B54450}" srcOrd="3" destOrd="0" presId="urn:microsoft.com/office/officeart/2005/8/layout/process1"/>
    <dgm:cxn modelId="{9CFEE490-D70B-4895-8C4A-A1959222D989}" type="presParOf" srcId="{B63069B0-14FC-419E-B291-9D0BC6B54450}" destId="{E5EC7A8D-9670-43C5-84F7-7997EE5A2B1F}" srcOrd="0" destOrd="0" presId="urn:microsoft.com/office/officeart/2005/8/layout/process1"/>
    <dgm:cxn modelId="{13839561-F672-4C30-B06C-BF4C1F600DCD}" type="presParOf" srcId="{5F4D3756-1773-4DE4-A2BC-FE6043CB3468}" destId="{B12BBBDA-3F6B-40B2-8C49-10CFB3B7B648}"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6443B6-0A45-4B55-9F4A-4F20DDF778F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4BD2E5A-F6EF-4742-84FF-C5062710F9A5}">
      <dgm:prSet custT="1"/>
      <dgm:spPr>
        <a:xfrm>
          <a:off x="2794" y="373006"/>
          <a:ext cx="2879638" cy="3665595"/>
        </a:xfrm>
        <a:prstGeom prst="rect">
          <a:avLst/>
        </a:prstGeom>
        <a:solidFill>
          <a:schemeClr val="bg1">
            <a:lumMod val="50000"/>
          </a:schemeClr>
        </a:solidFill>
        <a:ln w="25400" cap="flat" cmpd="sng" algn="ctr">
          <a:solidFill>
            <a:sysClr val="window" lastClr="FFFFFF">
              <a:hueOff val="0"/>
              <a:satOff val="0"/>
              <a:lumOff val="0"/>
              <a:alphaOff val="0"/>
            </a:sysClr>
          </a:solidFill>
          <a:prstDash val="solid"/>
        </a:ln>
        <a:effectLst/>
      </dgm:spPr>
      <dgm:t>
        <a:bodyPr/>
        <a:lstStyle/>
        <a:p>
          <a:pPr rtl="1"/>
          <a:r>
            <a:rPr lang="ar-SA" sz="2800" b="1" u="sng" dirty="0">
              <a:solidFill>
                <a:sysClr val="window" lastClr="FFFFFF"/>
              </a:solidFill>
              <a:latin typeface="Calibri"/>
              <a:ea typeface="+mn-ea"/>
              <a:cs typeface="Arial" panose="020B0604020202020204" pitchFamily="34" charset="0"/>
            </a:rPr>
            <a:t>التربية تدور حول الإنسان  وحول مكانه من الحضارة التي يعيشها ويصنعها مجتمعه وهذا يعطي للتربية ركائز تستمد منها وظائفها وأهدافها :</a:t>
          </a:r>
          <a:endParaRPr lang="en-US" sz="2800" dirty="0">
            <a:solidFill>
              <a:sysClr val="window" lastClr="FFFFFF"/>
            </a:solidFill>
            <a:latin typeface="Calibri"/>
            <a:ea typeface="+mn-ea"/>
            <a:cs typeface="+mn-cs"/>
          </a:endParaRPr>
        </a:p>
      </dgm:t>
    </dgm:pt>
    <dgm:pt modelId="{A572EA8B-D2D2-4E5D-B397-FCF4B8076244}" type="parTrans" cxnId="{086DE5A2-74CF-4A9E-84B0-EC1B31E5B74B}">
      <dgm:prSet/>
      <dgm:spPr/>
      <dgm:t>
        <a:bodyPr/>
        <a:lstStyle/>
        <a:p>
          <a:endParaRPr lang="en-US"/>
        </a:p>
      </dgm:t>
    </dgm:pt>
    <dgm:pt modelId="{2F7254EC-C8A6-48CA-8A34-19A10D47E334}" type="sibTrans" cxnId="{086DE5A2-74CF-4A9E-84B0-EC1B31E5B74B}">
      <dgm:prSet/>
      <dgm:spPr/>
      <dgm:t>
        <a:bodyPr/>
        <a:lstStyle/>
        <a:p>
          <a:endParaRPr lang="en-US"/>
        </a:p>
      </dgm:t>
    </dgm:pt>
    <dgm:pt modelId="{F98080E2-810D-4D18-BBE1-E55B41B7E154}">
      <dgm:prSet custT="1"/>
      <dgm:spPr>
        <a:xfrm>
          <a:off x="3170396" y="373006"/>
          <a:ext cx="5589809" cy="3665595"/>
        </a:xfrm>
        <a:prstGeom prst="rect">
          <a:avLst/>
        </a:prstGeom>
        <a:solidFill>
          <a:schemeClr val="bg1">
            <a:lumMod val="50000"/>
          </a:schemeClr>
        </a:solidFill>
        <a:ln w="25400" cap="flat" cmpd="sng" algn="ctr">
          <a:solidFill>
            <a:sysClr val="window" lastClr="FFFFFF">
              <a:hueOff val="0"/>
              <a:satOff val="0"/>
              <a:lumOff val="0"/>
              <a:alphaOff val="0"/>
            </a:sysClr>
          </a:solidFill>
          <a:prstDash val="solid"/>
        </a:ln>
        <a:effectLst/>
      </dgm:spPr>
      <dgm:t>
        <a:bodyPr/>
        <a:lstStyle/>
        <a:p>
          <a:pPr rtl="1"/>
          <a:r>
            <a:rPr lang="ar-OM" sz="2800" b="1" u="sng" dirty="0">
              <a:solidFill>
                <a:sysClr val="window" lastClr="FFFFFF"/>
              </a:solidFill>
              <a:latin typeface="Calibri"/>
              <a:ea typeface="+mn-ea"/>
              <a:cs typeface="Arial" panose="020B0604020202020204" pitchFamily="34" charset="0"/>
            </a:rPr>
            <a:t>اولا : </a:t>
          </a:r>
          <a:r>
            <a:rPr lang="ar-SA" sz="2800" b="1" u="sng" dirty="0">
              <a:solidFill>
                <a:sysClr val="window" lastClr="FFFFFF"/>
              </a:solidFill>
              <a:latin typeface="Calibri"/>
              <a:ea typeface="+mn-ea"/>
              <a:cs typeface="Arial" panose="020B0604020202020204" pitchFamily="34" charset="0"/>
            </a:rPr>
            <a:t>الرصيد الثقافي </a:t>
          </a:r>
          <a:r>
            <a:rPr lang="ar-OM" sz="2800" b="1" dirty="0">
              <a:solidFill>
                <a:sysClr val="window" lastClr="FFFFFF"/>
              </a:solidFill>
              <a:latin typeface="Calibri"/>
              <a:ea typeface="+mn-ea"/>
              <a:cs typeface="Arial" panose="020B0604020202020204" pitchFamily="34" charset="0"/>
            </a:rPr>
            <a:t>:</a:t>
          </a:r>
          <a:r>
            <a:rPr lang="ar-SA" sz="2800" b="1" dirty="0">
              <a:solidFill>
                <a:sysClr val="window" lastClr="FFFFFF"/>
              </a:solidFill>
              <a:latin typeface="Calibri"/>
              <a:ea typeface="+mn-ea"/>
              <a:cs typeface="Arial" panose="020B0604020202020204" pitchFamily="34" charset="0"/>
            </a:rPr>
            <a:t> يعتبر مصدرا أساسيا للتربية تستمد منه مادتها وبعض تصوراتها ومقاييسها ومن هنا فإن عمليات الاستيعاب والحفظ والاسترجاع تعتبر من العمليات التعليمية الهامة لأنها تنمي عند الإنسان هذه القدرات التي ميزته عن غيره من الكائنات الحية والتي مكنته من صنع التاريخ والثقافة والمحافظة عليهما وتطورهما والاستمرار بهما وعن طريقها .</a:t>
          </a:r>
          <a:endParaRPr lang="en-US" sz="2800" dirty="0">
            <a:solidFill>
              <a:sysClr val="window" lastClr="FFFFFF"/>
            </a:solidFill>
            <a:latin typeface="Calibri"/>
            <a:ea typeface="+mn-ea"/>
            <a:cs typeface="+mn-cs"/>
          </a:endParaRPr>
        </a:p>
      </dgm:t>
    </dgm:pt>
    <dgm:pt modelId="{A1C5897C-3602-4823-BC8E-08F6586B64A4}" type="parTrans" cxnId="{718E219F-1E4A-419D-9880-2473C5B4E449}">
      <dgm:prSet/>
      <dgm:spPr/>
      <dgm:t>
        <a:bodyPr/>
        <a:lstStyle/>
        <a:p>
          <a:endParaRPr lang="en-US"/>
        </a:p>
      </dgm:t>
    </dgm:pt>
    <dgm:pt modelId="{950B8ABC-3E6D-4B51-8AC9-B39E01914AF3}" type="sibTrans" cxnId="{718E219F-1E4A-419D-9880-2473C5B4E449}">
      <dgm:prSet/>
      <dgm:spPr/>
      <dgm:t>
        <a:bodyPr/>
        <a:lstStyle/>
        <a:p>
          <a:endParaRPr lang="en-US"/>
        </a:p>
      </dgm:t>
    </dgm:pt>
    <dgm:pt modelId="{50BFF4C7-5F75-46A6-A5B9-3C157E35898D}">
      <dgm:prSet/>
      <dgm:spPr>
        <a:xfrm>
          <a:off x="2819411" y="4699572"/>
          <a:ext cx="2879638" cy="863027"/>
        </a:xfrm>
        <a:prstGeom prst="rect">
          <a:avLst/>
        </a:prstGeom>
        <a:solidFill>
          <a:schemeClr val="bg1">
            <a:lumMod val="50000"/>
          </a:schemeClr>
        </a:solidFill>
        <a:ln w="25400" cap="flat" cmpd="sng" algn="ctr">
          <a:solidFill>
            <a:sysClr val="window" lastClr="FFFFFF">
              <a:hueOff val="0"/>
              <a:satOff val="0"/>
              <a:lumOff val="0"/>
              <a:alphaOff val="0"/>
            </a:sysClr>
          </a:solidFill>
          <a:prstDash val="solid"/>
        </a:ln>
        <a:effectLst/>
      </dgm:spPr>
      <dgm:t>
        <a:bodyPr/>
        <a:lstStyle/>
        <a:p>
          <a:r>
            <a:rPr lang="ar-OM" b="1" dirty="0">
              <a:solidFill>
                <a:sysClr val="window" lastClr="FFFFFF"/>
              </a:solidFill>
              <a:latin typeface="Calibri"/>
              <a:ea typeface="+mn-ea"/>
              <a:cs typeface="Arial" panose="020B0604020202020204" pitchFamily="34" charset="0"/>
            </a:rPr>
            <a:t>ركائز التربية</a:t>
          </a:r>
          <a:endParaRPr lang="en-US" dirty="0">
            <a:solidFill>
              <a:sysClr val="window" lastClr="FFFFFF"/>
            </a:solidFill>
            <a:latin typeface="Calibri"/>
            <a:ea typeface="+mn-ea"/>
            <a:cs typeface="+mn-cs"/>
          </a:endParaRPr>
        </a:p>
      </dgm:t>
    </dgm:pt>
    <dgm:pt modelId="{B820B793-9AFC-4C3A-AB29-932E5C8050E6}" type="parTrans" cxnId="{E1EC4804-D112-4181-A0C9-5DE6E1A71D70}">
      <dgm:prSet/>
      <dgm:spPr/>
      <dgm:t>
        <a:bodyPr/>
        <a:lstStyle/>
        <a:p>
          <a:endParaRPr lang="en-US"/>
        </a:p>
      </dgm:t>
    </dgm:pt>
    <dgm:pt modelId="{322F464F-CBF7-422D-9F23-B3809B88A17D}" type="sibTrans" cxnId="{E1EC4804-D112-4181-A0C9-5DE6E1A71D70}">
      <dgm:prSet/>
      <dgm:spPr/>
      <dgm:t>
        <a:bodyPr/>
        <a:lstStyle/>
        <a:p>
          <a:endParaRPr lang="en-US"/>
        </a:p>
      </dgm:t>
    </dgm:pt>
    <dgm:pt modelId="{0849A1EF-9B50-41FC-B8CE-0F3AE8BB5C24}" type="pres">
      <dgm:prSet presAssocID="{C76443B6-0A45-4B55-9F4A-4F20DDF778FC}" presName="diagram" presStyleCnt="0">
        <dgm:presLayoutVars>
          <dgm:dir/>
          <dgm:resizeHandles val="exact"/>
        </dgm:presLayoutVars>
      </dgm:prSet>
      <dgm:spPr/>
      <dgm:t>
        <a:bodyPr/>
        <a:lstStyle/>
        <a:p>
          <a:endParaRPr lang="en-US"/>
        </a:p>
      </dgm:t>
    </dgm:pt>
    <dgm:pt modelId="{CDAD8ED2-8391-4723-BCB9-CC001AB095A1}" type="pres">
      <dgm:prSet presAssocID="{44BD2E5A-F6EF-4742-84FF-C5062710F9A5}" presName="node" presStyleLbl="node1" presStyleIdx="0" presStyleCnt="3" custScaleX="127129" custScaleY="212156">
        <dgm:presLayoutVars>
          <dgm:bulletEnabled val="1"/>
        </dgm:presLayoutVars>
      </dgm:prSet>
      <dgm:spPr/>
      <dgm:t>
        <a:bodyPr/>
        <a:lstStyle/>
        <a:p>
          <a:endParaRPr lang="en-US"/>
        </a:p>
      </dgm:t>
    </dgm:pt>
    <dgm:pt modelId="{D35922E6-50F6-48AB-A6EA-0746FAA933D7}" type="pres">
      <dgm:prSet presAssocID="{2F7254EC-C8A6-48CA-8A34-19A10D47E334}" presName="sibTrans" presStyleCnt="0"/>
      <dgm:spPr/>
    </dgm:pt>
    <dgm:pt modelId="{753EDD3D-47B1-4172-B596-ADA4AEE79FCA}" type="pres">
      <dgm:prSet presAssocID="{F98080E2-810D-4D18-BBE1-E55B41B7E154}" presName="node" presStyleLbl="node1" presStyleIdx="1" presStyleCnt="3" custScaleX="194115" custScaleY="212156">
        <dgm:presLayoutVars>
          <dgm:bulletEnabled val="1"/>
        </dgm:presLayoutVars>
      </dgm:prSet>
      <dgm:spPr/>
      <dgm:t>
        <a:bodyPr/>
        <a:lstStyle/>
        <a:p>
          <a:endParaRPr lang="en-US"/>
        </a:p>
      </dgm:t>
    </dgm:pt>
    <dgm:pt modelId="{6B30DF35-96F6-41F6-9C43-37BE55C1F4A4}" type="pres">
      <dgm:prSet presAssocID="{950B8ABC-3E6D-4B51-8AC9-B39E01914AF3}" presName="sibTrans" presStyleCnt="0"/>
      <dgm:spPr/>
    </dgm:pt>
    <dgm:pt modelId="{017B4527-EDC1-4519-BF81-7B9128846B7C}" type="pres">
      <dgm:prSet presAssocID="{50BFF4C7-5F75-46A6-A5B9-3C157E35898D}" presName="node" presStyleLbl="node1" presStyleIdx="2" presStyleCnt="3" custScaleY="49950" custLinFactNeighborX="-4246" custLinFactNeighborY="44103">
        <dgm:presLayoutVars>
          <dgm:bulletEnabled val="1"/>
        </dgm:presLayoutVars>
      </dgm:prSet>
      <dgm:spPr/>
      <dgm:t>
        <a:bodyPr/>
        <a:lstStyle/>
        <a:p>
          <a:endParaRPr lang="en-US"/>
        </a:p>
      </dgm:t>
    </dgm:pt>
  </dgm:ptLst>
  <dgm:cxnLst>
    <dgm:cxn modelId="{718E219F-1E4A-419D-9880-2473C5B4E449}" srcId="{C76443B6-0A45-4B55-9F4A-4F20DDF778FC}" destId="{F98080E2-810D-4D18-BBE1-E55B41B7E154}" srcOrd="1" destOrd="0" parTransId="{A1C5897C-3602-4823-BC8E-08F6586B64A4}" sibTransId="{950B8ABC-3E6D-4B51-8AC9-B39E01914AF3}"/>
    <dgm:cxn modelId="{E1EC4804-D112-4181-A0C9-5DE6E1A71D70}" srcId="{C76443B6-0A45-4B55-9F4A-4F20DDF778FC}" destId="{50BFF4C7-5F75-46A6-A5B9-3C157E35898D}" srcOrd="2" destOrd="0" parTransId="{B820B793-9AFC-4C3A-AB29-932E5C8050E6}" sibTransId="{322F464F-CBF7-422D-9F23-B3809B88A17D}"/>
    <dgm:cxn modelId="{086DE5A2-74CF-4A9E-84B0-EC1B31E5B74B}" srcId="{C76443B6-0A45-4B55-9F4A-4F20DDF778FC}" destId="{44BD2E5A-F6EF-4742-84FF-C5062710F9A5}" srcOrd="0" destOrd="0" parTransId="{A572EA8B-D2D2-4E5D-B397-FCF4B8076244}" sibTransId="{2F7254EC-C8A6-48CA-8A34-19A10D47E334}"/>
    <dgm:cxn modelId="{50D08A90-C141-471E-B3FE-A47905920C66}" type="presOf" srcId="{F98080E2-810D-4D18-BBE1-E55B41B7E154}" destId="{753EDD3D-47B1-4172-B596-ADA4AEE79FCA}" srcOrd="0" destOrd="0" presId="urn:microsoft.com/office/officeart/2005/8/layout/default"/>
    <dgm:cxn modelId="{5FF6FFB3-52B2-47DB-8C07-F0388FB78B72}" type="presOf" srcId="{44BD2E5A-F6EF-4742-84FF-C5062710F9A5}" destId="{CDAD8ED2-8391-4723-BCB9-CC001AB095A1}" srcOrd="0" destOrd="0" presId="urn:microsoft.com/office/officeart/2005/8/layout/default"/>
    <dgm:cxn modelId="{E34EB524-6335-4A99-A8F6-B10620EF07A8}" type="presOf" srcId="{50BFF4C7-5F75-46A6-A5B9-3C157E35898D}" destId="{017B4527-EDC1-4519-BF81-7B9128846B7C}" srcOrd="0" destOrd="0" presId="urn:microsoft.com/office/officeart/2005/8/layout/default"/>
    <dgm:cxn modelId="{62DEA048-483E-4E37-933E-5CFF0BEB8092}" type="presOf" srcId="{C76443B6-0A45-4B55-9F4A-4F20DDF778FC}" destId="{0849A1EF-9B50-41FC-B8CE-0F3AE8BB5C24}" srcOrd="0" destOrd="0" presId="urn:microsoft.com/office/officeart/2005/8/layout/default"/>
    <dgm:cxn modelId="{70451567-B0C0-41A3-98B5-03D83F308066}" type="presParOf" srcId="{0849A1EF-9B50-41FC-B8CE-0F3AE8BB5C24}" destId="{CDAD8ED2-8391-4723-BCB9-CC001AB095A1}" srcOrd="0" destOrd="0" presId="urn:microsoft.com/office/officeart/2005/8/layout/default"/>
    <dgm:cxn modelId="{4101A585-1076-4F23-890A-76E827F94B98}" type="presParOf" srcId="{0849A1EF-9B50-41FC-B8CE-0F3AE8BB5C24}" destId="{D35922E6-50F6-48AB-A6EA-0746FAA933D7}" srcOrd="1" destOrd="0" presId="urn:microsoft.com/office/officeart/2005/8/layout/default"/>
    <dgm:cxn modelId="{8CBCB7FA-E4E6-4ABD-BF9C-78C1138F2FD4}" type="presParOf" srcId="{0849A1EF-9B50-41FC-B8CE-0F3AE8BB5C24}" destId="{753EDD3D-47B1-4172-B596-ADA4AEE79FCA}" srcOrd="2" destOrd="0" presId="urn:microsoft.com/office/officeart/2005/8/layout/default"/>
    <dgm:cxn modelId="{891B1D26-5240-4C7F-BB4F-9A764A8BBBCA}" type="presParOf" srcId="{0849A1EF-9B50-41FC-B8CE-0F3AE8BB5C24}" destId="{6B30DF35-96F6-41F6-9C43-37BE55C1F4A4}" srcOrd="3" destOrd="0" presId="urn:microsoft.com/office/officeart/2005/8/layout/default"/>
    <dgm:cxn modelId="{384A87E4-92B5-471A-9A7A-9A023CB449C4}" type="presParOf" srcId="{0849A1EF-9B50-41FC-B8CE-0F3AE8BB5C24}" destId="{017B4527-EDC1-4519-BF81-7B9128846B7C}"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B20BA2A-BD12-4E5E-9717-E69B2136A65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2E51FDD-1B41-41A3-88E5-AAA75FCC1422}">
      <dgm:prSet/>
      <dgm:spPr>
        <a:xfrm>
          <a:off x="0" y="56793"/>
          <a:ext cx="8229600" cy="2840906"/>
        </a:xfrm>
        <a:prstGeom prst="roundRect">
          <a:avLst/>
        </a:prstGeom>
        <a:solidFill>
          <a:schemeClr val="bg1">
            <a:lumMod val="50000"/>
          </a:schemeClr>
        </a:solidFill>
        <a:ln w="25400" cap="flat" cmpd="sng" algn="ctr">
          <a:solidFill>
            <a:sysClr val="window" lastClr="FFFFFF">
              <a:hueOff val="0"/>
              <a:satOff val="0"/>
              <a:lumOff val="0"/>
              <a:alphaOff val="0"/>
            </a:sysClr>
          </a:solidFill>
          <a:prstDash val="solid"/>
        </a:ln>
        <a:effectLst/>
      </dgm:spPr>
      <dgm:t>
        <a:bodyPr/>
        <a:lstStyle/>
        <a:p>
          <a:pPr rtl="1"/>
          <a:r>
            <a:rPr lang="ar-OM" b="1" u="sng" dirty="0">
              <a:solidFill>
                <a:sysClr val="window" lastClr="FFFFFF"/>
              </a:solidFill>
              <a:latin typeface="Calibri"/>
              <a:ea typeface="+mn-ea"/>
              <a:cs typeface="Arial" panose="020B0604020202020204" pitchFamily="34" charset="0"/>
            </a:rPr>
            <a:t>ثانيا : </a:t>
          </a:r>
          <a:r>
            <a:rPr lang="ar-SA" b="1" u="sng" dirty="0">
              <a:solidFill>
                <a:sysClr val="window" lastClr="FFFFFF"/>
              </a:solidFill>
              <a:latin typeface="Calibri"/>
              <a:ea typeface="+mn-ea"/>
              <a:cs typeface="Arial" panose="020B0604020202020204" pitchFamily="34" charset="0"/>
            </a:rPr>
            <a:t>الحاضر الذي يعيشه الإنسان يعتبر مصدرا ثانيا </a:t>
          </a:r>
          <a:r>
            <a:rPr lang="ar-SA" b="1" dirty="0">
              <a:solidFill>
                <a:sysClr val="window" lastClr="FFFFFF"/>
              </a:solidFill>
              <a:latin typeface="Calibri"/>
              <a:ea typeface="+mn-ea"/>
              <a:cs typeface="Arial" panose="020B0604020202020204" pitchFamily="34" charset="0"/>
            </a:rPr>
            <a:t> تستمد منه التربية أيضا أهدافها ومادتها ومقاييسها . فمشكلات هذا الحاضر وقضاياه وتحدياته هي التي تشكل التربية وتكون المطالب الملقاة عليها والإنسان لا يستطيع أن يواكب كل هذا إلا بالنقد والتحليل والاستقراء ومن هنا يصبح التفكير عملية أساسية للتربية من أجل تحقيق وظيفتها والتفكير هنا يعني إدراك العلاقة بين الحاضر بمشكلاته وقضاياه وتحدياته – وبين الماضي الذي يعتبر سببا له .</a:t>
          </a:r>
          <a:endParaRPr lang="en-US" dirty="0">
            <a:solidFill>
              <a:sysClr val="window" lastClr="FFFFFF"/>
            </a:solidFill>
            <a:latin typeface="Calibri"/>
            <a:ea typeface="+mn-ea"/>
            <a:cs typeface="+mn-cs"/>
          </a:endParaRPr>
        </a:p>
      </dgm:t>
    </dgm:pt>
    <dgm:pt modelId="{499A5834-6657-423C-B847-65699A89FACD}" type="parTrans" cxnId="{F9532FDC-0D4B-4419-B0C4-1CFF0569F20E}">
      <dgm:prSet/>
      <dgm:spPr/>
      <dgm:t>
        <a:bodyPr/>
        <a:lstStyle/>
        <a:p>
          <a:endParaRPr lang="en-US"/>
        </a:p>
      </dgm:t>
    </dgm:pt>
    <dgm:pt modelId="{FC91CF4C-09EE-4EBE-B358-43278A305BA7}" type="sibTrans" cxnId="{F9532FDC-0D4B-4419-B0C4-1CFF0569F20E}">
      <dgm:prSet/>
      <dgm:spPr/>
      <dgm:t>
        <a:bodyPr/>
        <a:lstStyle/>
        <a:p>
          <a:endParaRPr lang="en-US"/>
        </a:p>
      </dgm:t>
    </dgm:pt>
    <dgm:pt modelId="{CDF003A3-B104-462C-9635-DD137905CC62}">
      <dgm:prSet/>
      <dgm:spPr>
        <a:xfrm>
          <a:off x="0" y="2969699"/>
          <a:ext cx="8229600" cy="2840906"/>
        </a:xfrm>
        <a:prstGeom prst="roundRect">
          <a:avLst/>
        </a:prstGeom>
        <a:solidFill>
          <a:schemeClr val="bg1">
            <a:lumMod val="50000"/>
          </a:schemeClr>
        </a:solidFill>
        <a:ln w="25400" cap="flat" cmpd="sng" algn="ctr">
          <a:solidFill>
            <a:sysClr val="window" lastClr="FFFFFF">
              <a:hueOff val="0"/>
              <a:satOff val="0"/>
              <a:lumOff val="0"/>
              <a:alphaOff val="0"/>
            </a:sysClr>
          </a:solidFill>
          <a:prstDash val="solid"/>
        </a:ln>
        <a:effectLst/>
      </dgm:spPr>
      <dgm:t>
        <a:bodyPr/>
        <a:lstStyle/>
        <a:p>
          <a:pPr rtl="1"/>
          <a:r>
            <a:rPr lang="ar-OM" b="1" u="sng" dirty="0">
              <a:solidFill>
                <a:sysClr val="window" lastClr="FFFFFF"/>
              </a:solidFill>
              <a:latin typeface="Calibri"/>
              <a:ea typeface="+mn-ea"/>
              <a:cs typeface="Arial" panose="020B0604020202020204" pitchFamily="34" charset="0"/>
            </a:rPr>
            <a:t>ثالثا :  </a:t>
          </a:r>
          <a:r>
            <a:rPr lang="ar-SA" b="1" u="sng" dirty="0">
              <a:solidFill>
                <a:sysClr val="window" lastClr="FFFFFF"/>
              </a:solidFill>
              <a:latin typeface="Calibri"/>
              <a:ea typeface="+mn-ea"/>
              <a:cs typeface="Arial" panose="020B0604020202020204" pitchFamily="34" charset="0"/>
            </a:rPr>
            <a:t>والمستقبل الذي يتطلع إليه الإنسان في مجتمعه يعتبر مصدرا ثالثا</a:t>
          </a:r>
          <a:r>
            <a:rPr lang="ar-OM" b="1" u="sng" dirty="0">
              <a:solidFill>
                <a:sysClr val="window" lastClr="FFFFFF"/>
              </a:solidFill>
              <a:latin typeface="Calibri"/>
              <a:ea typeface="+mn-ea"/>
              <a:cs typeface="Arial" panose="020B0604020202020204" pitchFamily="34" charset="0"/>
            </a:rPr>
            <a:t> </a:t>
          </a:r>
          <a:r>
            <a:rPr lang="ar-SA" b="1" dirty="0">
              <a:solidFill>
                <a:sysClr val="window" lastClr="FFFFFF"/>
              </a:solidFill>
              <a:latin typeface="Calibri"/>
              <a:ea typeface="+mn-ea"/>
              <a:cs typeface="Arial" panose="020B0604020202020204" pitchFamily="34" charset="0"/>
            </a:rPr>
            <a:t>تستمد منه التربية توجيهاتها وأهدافها وتصوراتها فإذا كان الماضي يغذي الحاضر فإن الحاضر لابد أنه يغذي المستقبل  بل أن تصوراتنا عن هذا المستقبل تغذي الحاضر وهكذا والتربية بطبيعتها عملية مستقبلية كما أنها عملية ثقافية اجتماعية ومن هنا فإن تنمية التصور والتخيل  والقدرة علي الخلق والإبداع تعتبر من وظائف التربية لأن كل هذه القدرات هي سبيل الإنسان إلي صنع مستقبله والتنبؤ به .</a:t>
          </a:r>
          <a:endParaRPr lang="en-US" dirty="0">
            <a:solidFill>
              <a:sysClr val="window" lastClr="FFFFFF"/>
            </a:solidFill>
            <a:latin typeface="Calibri"/>
            <a:ea typeface="+mn-ea"/>
            <a:cs typeface="+mn-cs"/>
          </a:endParaRPr>
        </a:p>
      </dgm:t>
    </dgm:pt>
    <dgm:pt modelId="{7B5BA609-D4E9-4FA0-A3D5-43E9C6179282}" type="parTrans" cxnId="{5CC0AFC3-DCCC-4BDA-B868-7EAD56AE0C8A}">
      <dgm:prSet/>
      <dgm:spPr/>
      <dgm:t>
        <a:bodyPr/>
        <a:lstStyle/>
        <a:p>
          <a:endParaRPr lang="en-US"/>
        </a:p>
      </dgm:t>
    </dgm:pt>
    <dgm:pt modelId="{2DBCEDA7-3218-4127-B44F-D07EB820597A}" type="sibTrans" cxnId="{5CC0AFC3-DCCC-4BDA-B868-7EAD56AE0C8A}">
      <dgm:prSet/>
      <dgm:spPr/>
      <dgm:t>
        <a:bodyPr/>
        <a:lstStyle/>
        <a:p>
          <a:endParaRPr lang="en-US"/>
        </a:p>
      </dgm:t>
    </dgm:pt>
    <dgm:pt modelId="{FBC0FA43-1C0B-4BD5-B811-A91FB8654589}" type="pres">
      <dgm:prSet presAssocID="{5B20BA2A-BD12-4E5E-9717-E69B2136A658}" presName="linear" presStyleCnt="0">
        <dgm:presLayoutVars>
          <dgm:animLvl val="lvl"/>
          <dgm:resizeHandles val="exact"/>
        </dgm:presLayoutVars>
      </dgm:prSet>
      <dgm:spPr/>
      <dgm:t>
        <a:bodyPr/>
        <a:lstStyle/>
        <a:p>
          <a:endParaRPr lang="en-US"/>
        </a:p>
      </dgm:t>
    </dgm:pt>
    <dgm:pt modelId="{FBA69B99-4BFC-4545-9C4F-D263051467DE}" type="pres">
      <dgm:prSet presAssocID="{62E51FDD-1B41-41A3-88E5-AAA75FCC1422}" presName="parentText" presStyleLbl="node1" presStyleIdx="0" presStyleCnt="2" custLinFactNeighborX="126" custLinFactNeighborY="48176">
        <dgm:presLayoutVars>
          <dgm:chMax val="0"/>
          <dgm:bulletEnabled val="1"/>
        </dgm:presLayoutVars>
      </dgm:prSet>
      <dgm:spPr/>
      <dgm:t>
        <a:bodyPr/>
        <a:lstStyle/>
        <a:p>
          <a:endParaRPr lang="en-US"/>
        </a:p>
      </dgm:t>
    </dgm:pt>
    <dgm:pt modelId="{BA5A5647-37D6-4CC1-BE83-8518813F8F5E}" type="pres">
      <dgm:prSet presAssocID="{FC91CF4C-09EE-4EBE-B358-43278A305BA7}" presName="spacer" presStyleCnt="0"/>
      <dgm:spPr/>
    </dgm:pt>
    <dgm:pt modelId="{7B7A92F0-7AF6-4C2B-B9C2-CB5A169847E1}" type="pres">
      <dgm:prSet presAssocID="{CDF003A3-B104-462C-9635-DD137905CC62}" presName="parentText" presStyleLbl="node1" presStyleIdx="1" presStyleCnt="2">
        <dgm:presLayoutVars>
          <dgm:chMax val="0"/>
          <dgm:bulletEnabled val="1"/>
        </dgm:presLayoutVars>
      </dgm:prSet>
      <dgm:spPr/>
      <dgm:t>
        <a:bodyPr/>
        <a:lstStyle/>
        <a:p>
          <a:endParaRPr lang="en-US"/>
        </a:p>
      </dgm:t>
    </dgm:pt>
  </dgm:ptLst>
  <dgm:cxnLst>
    <dgm:cxn modelId="{2A374B9E-7435-4C1C-BE19-52691BA23812}" type="presOf" srcId="{5B20BA2A-BD12-4E5E-9717-E69B2136A658}" destId="{FBC0FA43-1C0B-4BD5-B811-A91FB8654589}" srcOrd="0" destOrd="0" presId="urn:microsoft.com/office/officeart/2005/8/layout/vList2"/>
    <dgm:cxn modelId="{F8A5E187-83A7-42A2-A4E9-64CB1D683BC0}" type="presOf" srcId="{62E51FDD-1B41-41A3-88E5-AAA75FCC1422}" destId="{FBA69B99-4BFC-4545-9C4F-D263051467DE}" srcOrd="0" destOrd="0" presId="urn:microsoft.com/office/officeart/2005/8/layout/vList2"/>
    <dgm:cxn modelId="{F9532FDC-0D4B-4419-B0C4-1CFF0569F20E}" srcId="{5B20BA2A-BD12-4E5E-9717-E69B2136A658}" destId="{62E51FDD-1B41-41A3-88E5-AAA75FCC1422}" srcOrd="0" destOrd="0" parTransId="{499A5834-6657-423C-B847-65699A89FACD}" sibTransId="{FC91CF4C-09EE-4EBE-B358-43278A305BA7}"/>
    <dgm:cxn modelId="{4BA06DA9-D0AB-43C5-8FA6-1C80A28D62F2}" type="presOf" srcId="{CDF003A3-B104-462C-9635-DD137905CC62}" destId="{7B7A92F0-7AF6-4C2B-B9C2-CB5A169847E1}" srcOrd="0" destOrd="0" presId="urn:microsoft.com/office/officeart/2005/8/layout/vList2"/>
    <dgm:cxn modelId="{5CC0AFC3-DCCC-4BDA-B868-7EAD56AE0C8A}" srcId="{5B20BA2A-BD12-4E5E-9717-E69B2136A658}" destId="{CDF003A3-B104-462C-9635-DD137905CC62}" srcOrd="1" destOrd="0" parTransId="{7B5BA609-D4E9-4FA0-A3D5-43E9C6179282}" sibTransId="{2DBCEDA7-3218-4127-B44F-D07EB820597A}"/>
    <dgm:cxn modelId="{8BEFED49-97A0-4549-9784-34A8B9ADA45E}" type="presParOf" srcId="{FBC0FA43-1C0B-4BD5-B811-A91FB8654589}" destId="{FBA69B99-4BFC-4545-9C4F-D263051467DE}" srcOrd="0" destOrd="0" presId="urn:microsoft.com/office/officeart/2005/8/layout/vList2"/>
    <dgm:cxn modelId="{5A853A73-6566-42EB-AFFB-3110750D6BDD}" type="presParOf" srcId="{FBC0FA43-1C0B-4BD5-B811-A91FB8654589}" destId="{BA5A5647-37D6-4CC1-BE83-8518813F8F5E}" srcOrd="1" destOrd="0" presId="urn:microsoft.com/office/officeart/2005/8/layout/vList2"/>
    <dgm:cxn modelId="{F5B3783A-5A08-4D07-ABF9-884BD168E25B}" type="presParOf" srcId="{FBC0FA43-1C0B-4BD5-B811-A91FB8654589}" destId="{7B7A92F0-7AF6-4C2B-B9C2-CB5A169847E1}"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FBACD8F-F8F0-4F09-9A88-76799DFF13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1129B01-0CD0-4F41-8CEC-F86C94F07A19}">
      <dgm:prSet/>
      <dgm:spPr>
        <a:xfrm>
          <a:off x="0" y="51066"/>
          <a:ext cx="8759536" cy="2158650"/>
        </a:xfrm>
        <a:prstGeom prst="roundRect">
          <a:avLst/>
        </a:prstGeom>
        <a:solidFill>
          <a:schemeClr val="bg1">
            <a:lumMod val="65000"/>
          </a:schemeClr>
        </a:solidFill>
        <a:ln w="19050" cap="flat" cmpd="sng" algn="ctr">
          <a:solidFill>
            <a:sysClr val="window" lastClr="FFFFFF">
              <a:hueOff val="0"/>
              <a:satOff val="0"/>
              <a:lumOff val="0"/>
              <a:alphaOff val="0"/>
            </a:sysClr>
          </a:solidFill>
          <a:prstDash val="solid"/>
        </a:ln>
        <a:effectLst/>
      </dgm:spPr>
      <dgm:t>
        <a:bodyPr/>
        <a:lstStyle/>
        <a:p>
          <a:pPr rtl="1"/>
          <a:r>
            <a:rPr lang="ar-OM" b="1" dirty="0" smtClean="0">
              <a:solidFill>
                <a:srgbClr val="FF0000"/>
              </a:solidFill>
              <a:latin typeface="Georgia"/>
              <a:ea typeface="+mn-ea"/>
              <a:cs typeface="Arial" panose="020B0604020202020204" pitchFamily="34" charset="0"/>
            </a:rPr>
            <a:t>التربية</a:t>
          </a:r>
          <a:r>
            <a:rPr lang="ar-OM" b="1" dirty="0" smtClean="0">
              <a:solidFill>
                <a:sysClr val="window" lastClr="FFFFFF"/>
              </a:solidFill>
              <a:latin typeface="Georgia"/>
              <a:ea typeface="+mn-ea"/>
              <a:cs typeface="Arial" panose="020B0604020202020204" pitchFamily="34" charset="0"/>
            </a:rPr>
            <a:t> : هي </a:t>
          </a:r>
          <a:r>
            <a:rPr lang="ar-SA" b="1" dirty="0" smtClean="0">
              <a:solidFill>
                <a:sysClr val="window" lastClr="FFFFFF"/>
              </a:solidFill>
              <a:latin typeface="Georgia"/>
              <a:ea typeface="+mn-ea"/>
              <a:cs typeface="Arial" panose="020B0604020202020204" pitchFamily="34" charset="0"/>
            </a:rPr>
            <a:t>الرعاية الشاملة والمتكاملة لشخصية الإنسان من جوانبها الأربعة الجسمي والنفسي والعقلي والاجتماعي بهدف إيجاد فرد متوازن يستطيع التكيف مع بيئتيه.</a:t>
          </a:r>
          <a:endParaRPr lang="en-US" dirty="0">
            <a:solidFill>
              <a:sysClr val="window" lastClr="FFFFFF"/>
            </a:solidFill>
            <a:latin typeface="Georgia"/>
            <a:ea typeface="+mn-ea"/>
            <a:cs typeface="+mn-cs"/>
          </a:endParaRPr>
        </a:p>
      </dgm:t>
    </dgm:pt>
    <dgm:pt modelId="{71D7D35E-AA29-47CE-BFA1-4D5CF2E5E903}" type="parTrans" cxnId="{A80849EC-0839-48FF-BA63-9426FBEAD5F1}">
      <dgm:prSet/>
      <dgm:spPr/>
      <dgm:t>
        <a:bodyPr/>
        <a:lstStyle/>
        <a:p>
          <a:endParaRPr lang="en-US"/>
        </a:p>
      </dgm:t>
    </dgm:pt>
    <dgm:pt modelId="{55F3D8BB-B5F1-4EBE-A273-4A31A2FD9C12}" type="sibTrans" cxnId="{A80849EC-0839-48FF-BA63-9426FBEAD5F1}">
      <dgm:prSet/>
      <dgm:spPr/>
      <dgm:t>
        <a:bodyPr/>
        <a:lstStyle/>
        <a:p>
          <a:endParaRPr lang="en-US"/>
        </a:p>
      </dgm:t>
    </dgm:pt>
    <dgm:pt modelId="{A1B832D9-B602-4CDE-A768-EFF250F8378E}">
      <dgm:prSet/>
      <dgm:spPr>
        <a:xfrm>
          <a:off x="0" y="2301877"/>
          <a:ext cx="8759536" cy="2158650"/>
        </a:xfrm>
        <a:prstGeom prst="roundRect">
          <a:avLst/>
        </a:prstGeom>
        <a:solidFill>
          <a:schemeClr val="bg1">
            <a:lumMod val="50000"/>
          </a:schemeClr>
        </a:solidFill>
        <a:ln w="19050" cap="flat" cmpd="sng" algn="ctr">
          <a:solidFill>
            <a:sysClr val="window" lastClr="FFFFFF">
              <a:hueOff val="0"/>
              <a:satOff val="0"/>
              <a:lumOff val="0"/>
              <a:alphaOff val="0"/>
            </a:sysClr>
          </a:solidFill>
          <a:prstDash val="solid"/>
        </a:ln>
        <a:effectLst/>
      </dgm:spPr>
      <dgm:t>
        <a:bodyPr/>
        <a:lstStyle/>
        <a:p>
          <a:pPr rtl="1"/>
          <a:r>
            <a:rPr lang="ar-SA" b="1" dirty="0" smtClean="0">
              <a:solidFill>
                <a:sysClr val="window" lastClr="FFFFFF"/>
              </a:solidFill>
              <a:latin typeface="Georgia"/>
              <a:ea typeface="+mn-ea"/>
              <a:cs typeface="Arial" panose="020B0604020202020204" pitchFamily="34" charset="0"/>
            </a:rPr>
            <a:t>تعرف </a:t>
          </a:r>
          <a:r>
            <a:rPr lang="ar-SA" b="1" dirty="0" smtClean="0">
              <a:solidFill>
                <a:srgbClr val="FF0000"/>
              </a:solidFill>
              <a:latin typeface="Georgia"/>
              <a:ea typeface="+mn-ea"/>
              <a:cs typeface="Arial" panose="020B0604020202020204" pitchFamily="34" charset="0"/>
            </a:rPr>
            <a:t>أصول التربية </a:t>
          </a:r>
          <a:r>
            <a:rPr lang="ar-SA" b="1" dirty="0" smtClean="0">
              <a:solidFill>
                <a:sysClr val="window" lastClr="FFFFFF"/>
              </a:solidFill>
              <a:latin typeface="Georgia"/>
              <a:ea typeface="+mn-ea"/>
              <a:cs typeface="Arial" panose="020B0604020202020204" pitchFamily="34" charset="0"/>
            </a:rPr>
            <a:t>على أنها </a:t>
          </a:r>
          <a:r>
            <a:rPr lang="ar-SA" b="1" u="sng" dirty="0" smtClean="0">
              <a:solidFill>
                <a:sysClr val="window" lastClr="FFFFFF"/>
              </a:solidFill>
              <a:latin typeface="Georgia"/>
              <a:ea typeface="+mn-ea"/>
              <a:cs typeface="Arial" panose="020B0604020202020204" pitchFamily="34" charset="0"/>
            </a:rPr>
            <a:t>( </a:t>
          </a:r>
          <a:r>
            <a:rPr lang="ar-SA" b="1" u="none" dirty="0" smtClean="0">
              <a:solidFill>
                <a:sysClr val="window" lastClr="FFFFFF"/>
              </a:solidFill>
              <a:latin typeface="Georgia"/>
              <a:ea typeface="+mn-ea"/>
              <a:cs typeface="Arial" panose="020B0604020202020204" pitchFamily="34" charset="0"/>
            </a:rPr>
            <a:t>القواعد والأسس والمبادئ والنظريات والمسلمات والافتراضات والحقائق التي يقوم عليها أي نظام تربوي أو هي الجذور والمنابع التي تنبثق منها الأفكار والنظريات والممارسات التربوية )</a:t>
          </a:r>
          <a:endParaRPr lang="en-US" u="none" dirty="0">
            <a:solidFill>
              <a:sysClr val="window" lastClr="FFFFFF"/>
            </a:solidFill>
            <a:latin typeface="Georgia"/>
            <a:ea typeface="+mn-ea"/>
            <a:cs typeface="+mn-cs"/>
          </a:endParaRPr>
        </a:p>
      </dgm:t>
    </dgm:pt>
    <dgm:pt modelId="{92AEA4FD-474B-4C7D-9FF2-15EC6C21B5DD}" type="parTrans" cxnId="{581F9C7F-04B5-4111-8F2D-A3AA55BCF717}">
      <dgm:prSet/>
      <dgm:spPr/>
      <dgm:t>
        <a:bodyPr/>
        <a:lstStyle/>
        <a:p>
          <a:endParaRPr lang="en-US"/>
        </a:p>
      </dgm:t>
    </dgm:pt>
    <dgm:pt modelId="{315A18D4-6D3C-4D2B-83CD-3B11D8FB2282}" type="sibTrans" cxnId="{581F9C7F-04B5-4111-8F2D-A3AA55BCF717}">
      <dgm:prSet/>
      <dgm:spPr/>
      <dgm:t>
        <a:bodyPr/>
        <a:lstStyle/>
        <a:p>
          <a:endParaRPr lang="en-US"/>
        </a:p>
      </dgm:t>
    </dgm:pt>
    <dgm:pt modelId="{C1D8642F-7173-4FB3-97DA-BCCD9B4BAD9B}" type="pres">
      <dgm:prSet presAssocID="{CFBACD8F-F8F0-4F09-9A88-76799DFF137D}" presName="linear" presStyleCnt="0">
        <dgm:presLayoutVars>
          <dgm:animLvl val="lvl"/>
          <dgm:resizeHandles val="exact"/>
        </dgm:presLayoutVars>
      </dgm:prSet>
      <dgm:spPr/>
      <dgm:t>
        <a:bodyPr/>
        <a:lstStyle/>
        <a:p>
          <a:endParaRPr lang="en-US"/>
        </a:p>
      </dgm:t>
    </dgm:pt>
    <dgm:pt modelId="{3D304878-7FCF-43B6-863B-C1068075D5BE}" type="pres">
      <dgm:prSet presAssocID="{01129B01-0CD0-4F41-8CEC-F86C94F07A19}" presName="parentText" presStyleLbl="node1" presStyleIdx="0" presStyleCnt="2">
        <dgm:presLayoutVars>
          <dgm:chMax val="0"/>
          <dgm:bulletEnabled val="1"/>
        </dgm:presLayoutVars>
      </dgm:prSet>
      <dgm:spPr/>
      <dgm:t>
        <a:bodyPr/>
        <a:lstStyle/>
        <a:p>
          <a:endParaRPr lang="en-US"/>
        </a:p>
      </dgm:t>
    </dgm:pt>
    <dgm:pt modelId="{E3EA6E67-3010-4EB9-91DE-14CA20F1F9B9}" type="pres">
      <dgm:prSet presAssocID="{55F3D8BB-B5F1-4EBE-A273-4A31A2FD9C12}" presName="spacer" presStyleCnt="0"/>
      <dgm:spPr/>
    </dgm:pt>
    <dgm:pt modelId="{1E1640B6-F440-4ABE-9E68-483960893FF3}" type="pres">
      <dgm:prSet presAssocID="{A1B832D9-B602-4CDE-A768-EFF250F8378E}" presName="parentText" presStyleLbl="node1" presStyleIdx="1" presStyleCnt="2">
        <dgm:presLayoutVars>
          <dgm:chMax val="0"/>
          <dgm:bulletEnabled val="1"/>
        </dgm:presLayoutVars>
      </dgm:prSet>
      <dgm:spPr/>
      <dgm:t>
        <a:bodyPr/>
        <a:lstStyle/>
        <a:p>
          <a:endParaRPr lang="en-US"/>
        </a:p>
      </dgm:t>
    </dgm:pt>
  </dgm:ptLst>
  <dgm:cxnLst>
    <dgm:cxn modelId="{6A4FD53D-3AAE-435E-BBDE-D80C9BFE4740}" type="presOf" srcId="{01129B01-0CD0-4F41-8CEC-F86C94F07A19}" destId="{3D304878-7FCF-43B6-863B-C1068075D5BE}" srcOrd="0" destOrd="0" presId="urn:microsoft.com/office/officeart/2005/8/layout/vList2"/>
    <dgm:cxn modelId="{2BDA0187-FAA6-4F09-AB43-C5A0770FA18A}" type="presOf" srcId="{A1B832D9-B602-4CDE-A768-EFF250F8378E}" destId="{1E1640B6-F440-4ABE-9E68-483960893FF3}" srcOrd="0" destOrd="0" presId="urn:microsoft.com/office/officeart/2005/8/layout/vList2"/>
    <dgm:cxn modelId="{A80849EC-0839-48FF-BA63-9426FBEAD5F1}" srcId="{CFBACD8F-F8F0-4F09-9A88-76799DFF137D}" destId="{01129B01-0CD0-4F41-8CEC-F86C94F07A19}" srcOrd="0" destOrd="0" parTransId="{71D7D35E-AA29-47CE-BFA1-4D5CF2E5E903}" sibTransId="{55F3D8BB-B5F1-4EBE-A273-4A31A2FD9C12}"/>
    <dgm:cxn modelId="{4931BBCE-D2D3-44C6-9F5E-535DF124F926}" type="presOf" srcId="{CFBACD8F-F8F0-4F09-9A88-76799DFF137D}" destId="{C1D8642F-7173-4FB3-97DA-BCCD9B4BAD9B}" srcOrd="0" destOrd="0" presId="urn:microsoft.com/office/officeart/2005/8/layout/vList2"/>
    <dgm:cxn modelId="{581F9C7F-04B5-4111-8F2D-A3AA55BCF717}" srcId="{CFBACD8F-F8F0-4F09-9A88-76799DFF137D}" destId="{A1B832D9-B602-4CDE-A768-EFF250F8378E}" srcOrd="1" destOrd="0" parTransId="{92AEA4FD-474B-4C7D-9FF2-15EC6C21B5DD}" sibTransId="{315A18D4-6D3C-4D2B-83CD-3B11D8FB2282}"/>
    <dgm:cxn modelId="{85178E02-55EC-4318-90BE-1BF31AB37C74}" type="presParOf" srcId="{C1D8642F-7173-4FB3-97DA-BCCD9B4BAD9B}" destId="{3D304878-7FCF-43B6-863B-C1068075D5BE}" srcOrd="0" destOrd="0" presId="urn:microsoft.com/office/officeart/2005/8/layout/vList2"/>
    <dgm:cxn modelId="{BBB8A2AA-B4E7-4824-949A-86AD4238E452}" type="presParOf" srcId="{C1D8642F-7173-4FB3-97DA-BCCD9B4BAD9B}" destId="{E3EA6E67-3010-4EB9-91DE-14CA20F1F9B9}" srcOrd="1" destOrd="0" presId="urn:microsoft.com/office/officeart/2005/8/layout/vList2"/>
    <dgm:cxn modelId="{90820534-0E49-4E56-8780-B516CA16BF54}" type="presParOf" srcId="{C1D8642F-7173-4FB3-97DA-BCCD9B4BAD9B}" destId="{1E1640B6-F440-4ABE-9E68-483960893FF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A724C1C-8DAF-464D-86E9-91C96A14305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3F357435-0253-46D3-A67E-FDED9B908C3A}" type="pres">
      <dgm:prSet presAssocID="{2A724C1C-8DAF-464D-86E9-91C96A143051}" presName="compositeShape" presStyleCnt="0">
        <dgm:presLayoutVars>
          <dgm:chMax val="7"/>
          <dgm:dir/>
          <dgm:resizeHandles val="exact"/>
        </dgm:presLayoutVars>
      </dgm:prSet>
      <dgm:spPr/>
      <dgm:t>
        <a:bodyPr/>
        <a:lstStyle/>
        <a:p>
          <a:endParaRPr lang="en-US"/>
        </a:p>
      </dgm:t>
    </dgm:pt>
  </dgm:ptLst>
  <dgm:cxnLst>
    <dgm:cxn modelId="{0BE01E8B-33C3-4089-9F22-D63FA4F8DF2E}" type="presOf" srcId="{2A724C1C-8DAF-464D-86E9-91C96A143051}" destId="{3F357435-0253-46D3-A67E-FDED9B908C3A}"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468A387-077C-4AB5-BEA5-D6B22D383DCF}"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n-US"/>
        </a:p>
      </dgm:t>
    </dgm:pt>
    <dgm:pt modelId="{47CA5D06-5C01-4A48-9500-B5DE5EEF20A2}">
      <dgm:prSet/>
      <dgm:spPr/>
      <dgm:t>
        <a:bodyPr/>
        <a:lstStyle/>
        <a:p>
          <a:pPr rtl="1"/>
          <a:r>
            <a:rPr lang="ar-OM" b="1" smtClean="0"/>
            <a:t>س : </a:t>
          </a:r>
          <a:r>
            <a:rPr lang="ar-SA" b="1" smtClean="0"/>
            <a:t>لم تعد التربية النظامية كافية لتحقيق الأغراض</a:t>
          </a:r>
          <a:r>
            <a:rPr lang="ar-OM" b="1" smtClean="0"/>
            <a:t> </a:t>
          </a:r>
          <a:r>
            <a:rPr lang="ar-SA" b="1" smtClean="0"/>
            <a:t>التربوية والاجتماعية المطلوبة في وقتنا الحاضر . كيف ذلك ؟ </a:t>
          </a:r>
          <a:endParaRPr lang="en-US"/>
        </a:p>
      </dgm:t>
    </dgm:pt>
    <dgm:pt modelId="{2B79544A-F3E6-4DE0-A4B1-8DDF6BBCB8F2}" type="parTrans" cxnId="{ECE456CC-7BC6-4CD2-AE6D-F5CCD11C6FC3}">
      <dgm:prSet/>
      <dgm:spPr/>
      <dgm:t>
        <a:bodyPr/>
        <a:lstStyle/>
        <a:p>
          <a:endParaRPr lang="en-US"/>
        </a:p>
      </dgm:t>
    </dgm:pt>
    <dgm:pt modelId="{D2DC8061-25DC-4C66-93B3-D0824132932C}" type="sibTrans" cxnId="{ECE456CC-7BC6-4CD2-AE6D-F5CCD11C6FC3}">
      <dgm:prSet/>
      <dgm:spPr/>
      <dgm:t>
        <a:bodyPr/>
        <a:lstStyle/>
        <a:p>
          <a:endParaRPr lang="en-US"/>
        </a:p>
      </dgm:t>
    </dgm:pt>
    <dgm:pt modelId="{2158FAD2-8147-4D3C-A332-82D8F65BB95D}" type="pres">
      <dgm:prSet presAssocID="{3468A387-077C-4AB5-BEA5-D6B22D383DCF}" presName="Name0" presStyleCnt="0">
        <dgm:presLayoutVars>
          <dgm:dir/>
          <dgm:resizeHandles val="exact"/>
        </dgm:presLayoutVars>
      </dgm:prSet>
      <dgm:spPr/>
      <dgm:t>
        <a:bodyPr/>
        <a:lstStyle/>
        <a:p>
          <a:endParaRPr lang="en-US"/>
        </a:p>
      </dgm:t>
    </dgm:pt>
    <dgm:pt modelId="{E93B9F9C-79E7-42A3-8451-E792894E253C}" type="pres">
      <dgm:prSet presAssocID="{3468A387-077C-4AB5-BEA5-D6B22D383DCF}" presName="arrow" presStyleLbl="bgShp" presStyleIdx="0" presStyleCnt="1"/>
      <dgm:spPr/>
    </dgm:pt>
    <dgm:pt modelId="{C00BF959-621A-4B88-91C1-1BF70F31172B}" type="pres">
      <dgm:prSet presAssocID="{3468A387-077C-4AB5-BEA5-D6B22D383DCF}" presName="points" presStyleCnt="0"/>
      <dgm:spPr/>
    </dgm:pt>
    <dgm:pt modelId="{2CD358CE-EEE0-4804-B071-D4CFF2C304AE}" type="pres">
      <dgm:prSet presAssocID="{47CA5D06-5C01-4A48-9500-B5DE5EEF20A2}" presName="compositeA" presStyleCnt="0"/>
      <dgm:spPr/>
    </dgm:pt>
    <dgm:pt modelId="{456753D3-9680-4F08-B9E1-F79EDA547188}" type="pres">
      <dgm:prSet presAssocID="{47CA5D06-5C01-4A48-9500-B5DE5EEF20A2}" presName="textA" presStyleLbl="revTx" presStyleIdx="0" presStyleCnt="1">
        <dgm:presLayoutVars>
          <dgm:bulletEnabled val="1"/>
        </dgm:presLayoutVars>
      </dgm:prSet>
      <dgm:spPr/>
      <dgm:t>
        <a:bodyPr/>
        <a:lstStyle/>
        <a:p>
          <a:endParaRPr lang="en-US"/>
        </a:p>
      </dgm:t>
    </dgm:pt>
    <dgm:pt modelId="{9703CC41-85B2-40B6-99DC-48ED546C02BC}" type="pres">
      <dgm:prSet presAssocID="{47CA5D06-5C01-4A48-9500-B5DE5EEF20A2}" presName="circleA" presStyleLbl="node1" presStyleIdx="0" presStyleCnt="1"/>
      <dgm:spPr/>
    </dgm:pt>
    <dgm:pt modelId="{148A9F9C-FF5F-41C8-B13A-76DF36E9CD49}" type="pres">
      <dgm:prSet presAssocID="{47CA5D06-5C01-4A48-9500-B5DE5EEF20A2}" presName="spaceA" presStyleCnt="0"/>
      <dgm:spPr/>
    </dgm:pt>
  </dgm:ptLst>
  <dgm:cxnLst>
    <dgm:cxn modelId="{ECE456CC-7BC6-4CD2-AE6D-F5CCD11C6FC3}" srcId="{3468A387-077C-4AB5-BEA5-D6B22D383DCF}" destId="{47CA5D06-5C01-4A48-9500-B5DE5EEF20A2}" srcOrd="0" destOrd="0" parTransId="{2B79544A-F3E6-4DE0-A4B1-8DDF6BBCB8F2}" sibTransId="{D2DC8061-25DC-4C66-93B3-D0824132932C}"/>
    <dgm:cxn modelId="{4F638074-A1B6-4EE6-971F-0D0A4872CBF3}" type="presOf" srcId="{3468A387-077C-4AB5-BEA5-D6B22D383DCF}" destId="{2158FAD2-8147-4D3C-A332-82D8F65BB95D}" srcOrd="0" destOrd="0" presId="urn:microsoft.com/office/officeart/2005/8/layout/hProcess11"/>
    <dgm:cxn modelId="{EBDF752F-A073-4F78-B060-AA0640876702}" type="presOf" srcId="{47CA5D06-5C01-4A48-9500-B5DE5EEF20A2}" destId="{456753D3-9680-4F08-B9E1-F79EDA547188}" srcOrd="0" destOrd="0" presId="urn:microsoft.com/office/officeart/2005/8/layout/hProcess11"/>
    <dgm:cxn modelId="{5AF83CE9-C094-422A-B9AF-0E8BFB7AA211}" type="presParOf" srcId="{2158FAD2-8147-4D3C-A332-82D8F65BB95D}" destId="{E93B9F9C-79E7-42A3-8451-E792894E253C}" srcOrd="0" destOrd="0" presId="urn:microsoft.com/office/officeart/2005/8/layout/hProcess11"/>
    <dgm:cxn modelId="{AB134785-9E77-4A2D-85E0-12BB0DB4B10C}" type="presParOf" srcId="{2158FAD2-8147-4D3C-A332-82D8F65BB95D}" destId="{C00BF959-621A-4B88-91C1-1BF70F31172B}" srcOrd="1" destOrd="0" presId="urn:microsoft.com/office/officeart/2005/8/layout/hProcess11"/>
    <dgm:cxn modelId="{DBADA08C-4921-4661-8EC8-CC7256B53E50}" type="presParOf" srcId="{C00BF959-621A-4B88-91C1-1BF70F31172B}" destId="{2CD358CE-EEE0-4804-B071-D4CFF2C304AE}" srcOrd="0" destOrd="0" presId="urn:microsoft.com/office/officeart/2005/8/layout/hProcess11"/>
    <dgm:cxn modelId="{5205632C-40A1-43D4-9983-43F7AFBFF852}" type="presParOf" srcId="{2CD358CE-EEE0-4804-B071-D4CFF2C304AE}" destId="{456753D3-9680-4F08-B9E1-F79EDA547188}" srcOrd="0" destOrd="0" presId="urn:microsoft.com/office/officeart/2005/8/layout/hProcess11"/>
    <dgm:cxn modelId="{AA3244F8-9B0E-4295-8E0F-83B5B9A7D049}" type="presParOf" srcId="{2CD358CE-EEE0-4804-B071-D4CFF2C304AE}" destId="{9703CC41-85B2-40B6-99DC-48ED546C02BC}" srcOrd="1" destOrd="0" presId="urn:microsoft.com/office/officeart/2005/8/layout/hProcess11"/>
    <dgm:cxn modelId="{82034426-5944-4BFE-9518-9F3A410B30F0}" type="presParOf" srcId="{2CD358CE-EEE0-4804-B071-D4CFF2C304AE}" destId="{148A9F9C-FF5F-41C8-B13A-76DF36E9CD4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ED6DE7E-BDC1-4369-B510-CBFBB1C9B3F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07D1C35-331C-4D48-AB22-AEFAD58FB9B4}">
      <dgm:prSet/>
      <dgm:spPr>
        <a:xfrm>
          <a:off x="5305" y="120"/>
          <a:ext cx="3908110" cy="1311591"/>
        </a:xfrm>
        <a:solidFill>
          <a:schemeClr val="bg1">
            <a:lumMod val="50000"/>
          </a:schemeClr>
        </a:solidFill>
      </dgm:spPr>
      <dgm:t>
        <a:bodyPr/>
        <a:lstStyle/>
        <a:p>
          <a:pPr rtl="1"/>
          <a:r>
            <a:rPr lang="ar-SA" b="1" dirty="0" smtClean="0">
              <a:latin typeface="Garamond"/>
              <a:ea typeface="+mn-ea"/>
              <a:cs typeface="Times New Roman"/>
            </a:rPr>
            <a:t>- التربية ليست علما قائم بذاته بل هي ميدان تطبيقي تلتقي فيه مجموعة من العلوم </a:t>
          </a:r>
          <a:endParaRPr lang="ar-SA" b="1" dirty="0">
            <a:latin typeface="Garamond"/>
            <a:ea typeface="+mn-ea"/>
            <a:cs typeface="Times New Roman"/>
          </a:endParaRPr>
        </a:p>
      </dgm:t>
    </dgm:pt>
    <dgm:pt modelId="{698C2726-B28E-4DB7-8F4C-2D5A9D62B00D}" type="parTrans" cxnId="{65541A6E-49E6-48D7-B085-486BC29FB3DF}">
      <dgm:prSet/>
      <dgm:spPr/>
      <dgm:t>
        <a:bodyPr/>
        <a:lstStyle/>
        <a:p>
          <a:endParaRPr lang="en-US"/>
        </a:p>
      </dgm:t>
    </dgm:pt>
    <dgm:pt modelId="{BF73A4E8-794D-4179-82DC-8CB9F19D0ADB}" type="sibTrans" cxnId="{65541A6E-49E6-48D7-B085-486BC29FB3DF}">
      <dgm:prSet/>
      <dgm:spPr/>
      <dgm:t>
        <a:bodyPr/>
        <a:lstStyle/>
        <a:p>
          <a:endParaRPr lang="en-US"/>
        </a:p>
      </dgm:t>
    </dgm:pt>
    <dgm:pt modelId="{752738D0-1760-4F79-8FB1-7DC4A1EBC637}">
      <dgm:prSet custT="1"/>
      <dgm:spPr>
        <a:xfrm>
          <a:off x="5305" y="1777006"/>
          <a:ext cx="3908110" cy="1191275"/>
        </a:xfrm>
        <a:solidFill>
          <a:schemeClr val="bg1">
            <a:lumMod val="50000"/>
          </a:schemeClr>
        </a:solidFill>
      </dgm:spPr>
      <dgm:t>
        <a:bodyPr/>
        <a:lstStyle/>
        <a:p>
          <a:pPr rtl="1"/>
          <a:r>
            <a:rPr lang="ar-SA" sz="2800" b="1" dirty="0" smtClean="0">
              <a:latin typeface="Garamond"/>
              <a:ea typeface="+mn-ea"/>
              <a:cs typeface="Times New Roman"/>
            </a:rPr>
            <a:t>( أي أنها تعتمد على العلوم الأخرى ) </a:t>
          </a:r>
          <a:endParaRPr lang="en-US" sz="2800" b="1" dirty="0">
            <a:latin typeface="Garamond"/>
            <a:ea typeface="+mn-ea"/>
            <a:cs typeface="+mn-cs"/>
          </a:endParaRPr>
        </a:p>
      </dgm:t>
    </dgm:pt>
    <dgm:pt modelId="{220B6A26-D5EC-48C0-8935-75DB34CCF367}" type="parTrans" cxnId="{1B232D7C-AD9B-444D-950F-B4121D7521D5}">
      <dgm:prSet/>
      <dgm:spPr/>
      <dgm:t>
        <a:bodyPr/>
        <a:lstStyle/>
        <a:p>
          <a:endParaRPr lang="en-US"/>
        </a:p>
      </dgm:t>
    </dgm:pt>
    <dgm:pt modelId="{A0F27C2A-0FE0-451C-8CB1-22A7372FCAA3}" type="sibTrans" cxnId="{1B232D7C-AD9B-444D-950F-B4121D7521D5}">
      <dgm:prSet/>
      <dgm:spPr/>
      <dgm:t>
        <a:bodyPr/>
        <a:lstStyle/>
        <a:p>
          <a:endParaRPr lang="en-US"/>
        </a:p>
      </dgm:t>
    </dgm:pt>
    <dgm:pt modelId="{0BBB7FC4-52F5-4B29-9827-EF09B5CC16E0}">
      <dgm:prSet/>
      <dgm:spPr>
        <a:xfrm rot="5400000">
          <a:off x="6371315" y="-1101230"/>
          <a:ext cx="2031951" cy="6947751"/>
        </a:xfrm>
      </dgm:spPr>
      <dgm:t>
        <a:bodyPr/>
        <a:lstStyle/>
        <a:p>
          <a:pPr rtl="1"/>
          <a:r>
            <a:rPr lang="ar-SA" b="1" dirty="0" smtClean="0">
              <a:latin typeface="Garamond"/>
              <a:ea typeface="+mn-ea"/>
              <a:cs typeface="Times New Roman"/>
            </a:rPr>
            <a:t>ان العمل التربوي يتطلب تأهيلا ثقافيا وعلميا ومسلكيا ( معرفي / مهني ) لهذا يتطلب ان يكون المرء على معرفة وعلاقة بالعلوم الإنسانية والفلسفية والاجتماعية التي تفسر مختلف الظواهر النفسية والسلوكية والاجتماعية المتعلقة بالإنسان </a:t>
          </a:r>
          <a:endParaRPr lang="en-US" dirty="0">
            <a:latin typeface="Garamond"/>
            <a:ea typeface="+mn-ea"/>
            <a:cs typeface="+mn-cs"/>
          </a:endParaRPr>
        </a:p>
      </dgm:t>
    </dgm:pt>
    <dgm:pt modelId="{C4ED4DE6-30E6-4418-AA10-624507DB100F}" type="parTrans" cxnId="{50C8C61F-A02B-4532-BBD1-0D1961ABE121}">
      <dgm:prSet/>
      <dgm:spPr/>
      <dgm:t>
        <a:bodyPr/>
        <a:lstStyle/>
        <a:p>
          <a:endParaRPr lang="en-US"/>
        </a:p>
      </dgm:t>
    </dgm:pt>
    <dgm:pt modelId="{D5DCD3B1-F80B-4FD4-A741-60C54343B559}" type="sibTrans" cxnId="{50C8C61F-A02B-4532-BBD1-0D1961ABE121}">
      <dgm:prSet/>
      <dgm:spPr/>
      <dgm:t>
        <a:bodyPr/>
        <a:lstStyle/>
        <a:p>
          <a:endParaRPr lang="en-US"/>
        </a:p>
      </dgm:t>
    </dgm:pt>
    <dgm:pt modelId="{F7FF0095-375B-4F69-939F-55DE2D8524D8}">
      <dgm:prSet custT="1"/>
      <dgm:spPr>
        <a:xfrm>
          <a:off x="5305" y="3433577"/>
          <a:ext cx="3911930" cy="899150"/>
        </a:xfrm>
        <a:solidFill>
          <a:schemeClr val="bg1">
            <a:lumMod val="50000"/>
          </a:schemeClr>
        </a:solidFill>
      </dgm:spPr>
      <dgm:t>
        <a:bodyPr/>
        <a:lstStyle/>
        <a:p>
          <a:pPr rtl="1"/>
          <a:r>
            <a:rPr lang="ar-SA" sz="4800" b="1" dirty="0" smtClean="0">
              <a:latin typeface="Garamond"/>
              <a:ea typeface="+mn-ea"/>
              <a:cs typeface="Times New Roman"/>
            </a:rPr>
            <a:t>( كيف ذلك ؟ )</a:t>
          </a:r>
          <a:endParaRPr lang="ar-SA" sz="4800" b="1" dirty="0">
            <a:latin typeface="Garamond"/>
            <a:ea typeface="+mn-ea"/>
            <a:cs typeface="Times New Roman"/>
          </a:endParaRPr>
        </a:p>
      </dgm:t>
    </dgm:pt>
    <dgm:pt modelId="{8BAA2B03-AD90-4319-8D9F-BF5559EF0F06}" type="parTrans" cxnId="{F07C3143-FA22-4BA6-BBAE-FBCF48D2379C}">
      <dgm:prSet/>
      <dgm:spPr/>
      <dgm:t>
        <a:bodyPr/>
        <a:lstStyle/>
        <a:p>
          <a:endParaRPr lang="en-US"/>
        </a:p>
      </dgm:t>
    </dgm:pt>
    <dgm:pt modelId="{57E1D3BC-48DF-48DA-ADA0-99C8F699D244}" type="sibTrans" cxnId="{F07C3143-FA22-4BA6-BBAE-FBCF48D2379C}">
      <dgm:prSet/>
      <dgm:spPr/>
      <dgm:t>
        <a:bodyPr/>
        <a:lstStyle/>
        <a:p>
          <a:endParaRPr lang="en-US"/>
        </a:p>
      </dgm:t>
    </dgm:pt>
    <dgm:pt modelId="{091F163E-0087-43C1-B8D8-9AE826091D05}" type="pres">
      <dgm:prSet presAssocID="{6ED6DE7E-BDC1-4369-B510-CBFBB1C9B3F3}" presName="Name0" presStyleCnt="0">
        <dgm:presLayoutVars>
          <dgm:dir/>
          <dgm:animLvl val="lvl"/>
          <dgm:resizeHandles val="exact"/>
        </dgm:presLayoutVars>
      </dgm:prSet>
      <dgm:spPr/>
      <dgm:t>
        <a:bodyPr/>
        <a:lstStyle/>
        <a:p>
          <a:endParaRPr lang="en-US"/>
        </a:p>
      </dgm:t>
    </dgm:pt>
    <dgm:pt modelId="{4EF91B34-B2C8-4C9E-B265-BB4E22874403}" type="pres">
      <dgm:prSet presAssocID="{207D1C35-331C-4D48-AB22-AEFAD58FB9B4}" presName="linNode" presStyleCnt="0"/>
      <dgm:spPr/>
      <dgm:t>
        <a:bodyPr/>
        <a:lstStyle/>
        <a:p>
          <a:endParaRPr lang="en-US"/>
        </a:p>
      </dgm:t>
    </dgm:pt>
    <dgm:pt modelId="{DE7070FC-8B18-4D40-B041-E72AB2584F45}" type="pres">
      <dgm:prSet presAssocID="{207D1C35-331C-4D48-AB22-AEFAD58FB9B4}" presName="parentText" presStyleLbl="node1" presStyleIdx="0" presStyleCnt="3" custScaleY="145870">
        <dgm:presLayoutVars>
          <dgm:chMax val="1"/>
          <dgm:bulletEnabled val="1"/>
        </dgm:presLayoutVars>
      </dgm:prSet>
      <dgm:spPr>
        <a:prstGeom prst="roundRect">
          <a:avLst/>
        </a:prstGeom>
      </dgm:spPr>
      <dgm:t>
        <a:bodyPr/>
        <a:lstStyle/>
        <a:p>
          <a:endParaRPr lang="en-US"/>
        </a:p>
      </dgm:t>
    </dgm:pt>
    <dgm:pt modelId="{DA517F6B-2B97-4237-B342-E956B6AF31DA}" type="pres">
      <dgm:prSet presAssocID="{BF73A4E8-794D-4179-82DC-8CB9F19D0ADB}" presName="sp" presStyleCnt="0"/>
      <dgm:spPr/>
      <dgm:t>
        <a:bodyPr/>
        <a:lstStyle/>
        <a:p>
          <a:endParaRPr lang="en-US"/>
        </a:p>
      </dgm:t>
    </dgm:pt>
    <dgm:pt modelId="{4299B734-79B4-4564-903E-48039C1D2CD6}" type="pres">
      <dgm:prSet presAssocID="{752738D0-1760-4F79-8FB1-7DC4A1EBC637}" presName="linNode" presStyleCnt="0"/>
      <dgm:spPr/>
      <dgm:t>
        <a:bodyPr/>
        <a:lstStyle/>
        <a:p>
          <a:endParaRPr lang="en-US"/>
        </a:p>
      </dgm:t>
    </dgm:pt>
    <dgm:pt modelId="{0E02EE6E-F1A7-4590-93DA-6FDDB6E4930F}" type="pres">
      <dgm:prSet presAssocID="{752738D0-1760-4F79-8FB1-7DC4A1EBC637}" presName="parentText" presStyleLbl="node1" presStyleIdx="1" presStyleCnt="3" custScaleY="132489">
        <dgm:presLayoutVars>
          <dgm:chMax val="1"/>
          <dgm:bulletEnabled val="1"/>
        </dgm:presLayoutVars>
      </dgm:prSet>
      <dgm:spPr>
        <a:prstGeom prst="roundRect">
          <a:avLst/>
        </a:prstGeom>
      </dgm:spPr>
      <dgm:t>
        <a:bodyPr/>
        <a:lstStyle/>
        <a:p>
          <a:endParaRPr lang="en-US"/>
        </a:p>
      </dgm:t>
    </dgm:pt>
    <dgm:pt modelId="{3117D110-C3BF-45CF-B69A-8782D130D2AC}" type="pres">
      <dgm:prSet presAssocID="{752738D0-1760-4F79-8FB1-7DC4A1EBC637}" presName="descendantText" presStyleLbl="alignAccFollowNode1" presStyleIdx="0" presStyleCnt="1" custScaleY="282482">
        <dgm:presLayoutVars>
          <dgm:bulletEnabled val="1"/>
        </dgm:presLayoutVars>
      </dgm:prSet>
      <dgm:spPr>
        <a:prstGeom prst="round2SameRect">
          <a:avLst/>
        </a:prstGeom>
      </dgm:spPr>
      <dgm:t>
        <a:bodyPr/>
        <a:lstStyle/>
        <a:p>
          <a:endParaRPr lang="en-US"/>
        </a:p>
      </dgm:t>
    </dgm:pt>
    <dgm:pt modelId="{F2C81F9E-71B9-4F2B-850C-D77EC3A406D9}" type="pres">
      <dgm:prSet presAssocID="{A0F27C2A-0FE0-451C-8CB1-22A7372FCAA3}" presName="sp" presStyleCnt="0"/>
      <dgm:spPr/>
      <dgm:t>
        <a:bodyPr/>
        <a:lstStyle/>
        <a:p>
          <a:endParaRPr lang="en-US"/>
        </a:p>
      </dgm:t>
    </dgm:pt>
    <dgm:pt modelId="{F7BC3E6B-2F58-4F39-B84C-1C2A65217293}" type="pres">
      <dgm:prSet presAssocID="{F7FF0095-375B-4F69-939F-55DE2D8524D8}" presName="linNode" presStyleCnt="0"/>
      <dgm:spPr/>
      <dgm:t>
        <a:bodyPr/>
        <a:lstStyle/>
        <a:p>
          <a:endParaRPr lang="en-US"/>
        </a:p>
      </dgm:t>
    </dgm:pt>
    <dgm:pt modelId="{96646FF5-9120-4D67-9D19-0E0F75E5E2FF}" type="pres">
      <dgm:prSet presAssocID="{F7FF0095-375B-4F69-939F-55DE2D8524D8}" presName="parentText" presStyleLbl="node1" presStyleIdx="2" presStyleCnt="3" custScaleX="151348">
        <dgm:presLayoutVars>
          <dgm:chMax val="1"/>
          <dgm:bulletEnabled val="1"/>
        </dgm:presLayoutVars>
      </dgm:prSet>
      <dgm:spPr>
        <a:prstGeom prst="roundRect">
          <a:avLst/>
        </a:prstGeom>
      </dgm:spPr>
      <dgm:t>
        <a:bodyPr/>
        <a:lstStyle/>
        <a:p>
          <a:endParaRPr lang="en-US"/>
        </a:p>
      </dgm:t>
    </dgm:pt>
  </dgm:ptLst>
  <dgm:cxnLst>
    <dgm:cxn modelId="{1CC53438-1AA7-4D54-848A-35F9E8975007}" type="presOf" srcId="{0BBB7FC4-52F5-4B29-9827-EF09B5CC16E0}" destId="{3117D110-C3BF-45CF-B69A-8782D130D2AC}" srcOrd="0" destOrd="0" presId="urn:microsoft.com/office/officeart/2005/8/layout/vList5"/>
    <dgm:cxn modelId="{F07C3143-FA22-4BA6-BBAE-FBCF48D2379C}" srcId="{6ED6DE7E-BDC1-4369-B510-CBFBB1C9B3F3}" destId="{F7FF0095-375B-4F69-939F-55DE2D8524D8}" srcOrd="2" destOrd="0" parTransId="{8BAA2B03-AD90-4319-8D9F-BF5559EF0F06}" sibTransId="{57E1D3BC-48DF-48DA-ADA0-99C8F699D244}"/>
    <dgm:cxn modelId="{1B232D7C-AD9B-444D-950F-B4121D7521D5}" srcId="{6ED6DE7E-BDC1-4369-B510-CBFBB1C9B3F3}" destId="{752738D0-1760-4F79-8FB1-7DC4A1EBC637}" srcOrd="1" destOrd="0" parTransId="{220B6A26-D5EC-48C0-8935-75DB34CCF367}" sibTransId="{A0F27C2A-0FE0-451C-8CB1-22A7372FCAA3}"/>
    <dgm:cxn modelId="{65541A6E-49E6-48D7-B085-486BC29FB3DF}" srcId="{6ED6DE7E-BDC1-4369-B510-CBFBB1C9B3F3}" destId="{207D1C35-331C-4D48-AB22-AEFAD58FB9B4}" srcOrd="0" destOrd="0" parTransId="{698C2726-B28E-4DB7-8F4C-2D5A9D62B00D}" sibTransId="{BF73A4E8-794D-4179-82DC-8CB9F19D0ADB}"/>
    <dgm:cxn modelId="{EC131E48-CBD3-4B8E-92F3-69926FF07C5B}" type="presOf" srcId="{6ED6DE7E-BDC1-4369-B510-CBFBB1C9B3F3}" destId="{091F163E-0087-43C1-B8D8-9AE826091D05}" srcOrd="0" destOrd="0" presId="urn:microsoft.com/office/officeart/2005/8/layout/vList5"/>
    <dgm:cxn modelId="{50C8C61F-A02B-4532-BBD1-0D1961ABE121}" srcId="{752738D0-1760-4F79-8FB1-7DC4A1EBC637}" destId="{0BBB7FC4-52F5-4B29-9827-EF09B5CC16E0}" srcOrd="0" destOrd="0" parTransId="{C4ED4DE6-30E6-4418-AA10-624507DB100F}" sibTransId="{D5DCD3B1-F80B-4FD4-A741-60C54343B559}"/>
    <dgm:cxn modelId="{5B640345-3148-4720-9C75-FC06886FFABE}" type="presOf" srcId="{F7FF0095-375B-4F69-939F-55DE2D8524D8}" destId="{96646FF5-9120-4D67-9D19-0E0F75E5E2FF}" srcOrd="0" destOrd="0" presId="urn:microsoft.com/office/officeart/2005/8/layout/vList5"/>
    <dgm:cxn modelId="{A7F05857-1D77-45DC-A82A-1DCADF105D5F}" type="presOf" srcId="{207D1C35-331C-4D48-AB22-AEFAD58FB9B4}" destId="{DE7070FC-8B18-4D40-B041-E72AB2584F45}" srcOrd="0" destOrd="0" presId="urn:microsoft.com/office/officeart/2005/8/layout/vList5"/>
    <dgm:cxn modelId="{C5B8F83F-EDDB-44EB-96E0-CEB20374192F}" type="presOf" srcId="{752738D0-1760-4F79-8FB1-7DC4A1EBC637}" destId="{0E02EE6E-F1A7-4590-93DA-6FDDB6E4930F}" srcOrd="0" destOrd="0" presId="urn:microsoft.com/office/officeart/2005/8/layout/vList5"/>
    <dgm:cxn modelId="{3DE37DD6-AB5E-4B1A-BC7C-A82ACA5A774E}" type="presParOf" srcId="{091F163E-0087-43C1-B8D8-9AE826091D05}" destId="{4EF91B34-B2C8-4C9E-B265-BB4E22874403}" srcOrd="0" destOrd="0" presId="urn:microsoft.com/office/officeart/2005/8/layout/vList5"/>
    <dgm:cxn modelId="{2A630D78-086B-489A-AF25-5A9531842724}" type="presParOf" srcId="{4EF91B34-B2C8-4C9E-B265-BB4E22874403}" destId="{DE7070FC-8B18-4D40-B041-E72AB2584F45}" srcOrd="0" destOrd="0" presId="urn:microsoft.com/office/officeart/2005/8/layout/vList5"/>
    <dgm:cxn modelId="{F64E73C9-66D5-4669-9961-728C96755AE5}" type="presParOf" srcId="{091F163E-0087-43C1-B8D8-9AE826091D05}" destId="{DA517F6B-2B97-4237-B342-E956B6AF31DA}" srcOrd="1" destOrd="0" presId="urn:microsoft.com/office/officeart/2005/8/layout/vList5"/>
    <dgm:cxn modelId="{40C11BE7-61DF-4F16-957F-167FCC5A1B48}" type="presParOf" srcId="{091F163E-0087-43C1-B8D8-9AE826091D05}" destId="{4299B734-79B4-4564-903E-48039C1D2CD6}" srcOrd="2" destOrd="0" presId="urn:microsoft.com/office/officeart/2005/8/layout/vList5"/>
    <dgm:cxn modelId="{1CA62CB4-E234-4DF6-817A-EE9271C3E9E8}" type="presParOf" srcId="{4299B734-79B4-4564-903E-48039C1D2CD6}" destId="{0E02EE6E-F1A7-4590-93DA-6FDDB6E4930F}" srcOrd="0" destOrd="0" presId="urn:microsoft.com/office/officeart/2005/8/layout/vList5"/>
    <dgm:cxn modelId="{9FF3CBF7-DCEC-4A1E-BD74-21823868EA26}" type="presParOf" srcId="{4299B734-79B4-4564-903E-48039C1D2CD6}" destId="{3117D110-C3BF-45CF-B69A-8782D130D2AC}" srcOrd="1" destOrd="0" presId="urn:microsoft.com/office/officeart/2005/8/layout/vList5"/>
    <dgm:cxn modelId="{46AC3383-6B1C-4B45-A4A4-C7271626CC47}" type="presParOf" srcId="{091F163E-0087-43C1-B8D8-9AE826091D05}" destId="{F2C81F9E-71B9-4F2B-850C-D77EC3A406D9}" srcOrd="3" destOrd="0" presId="urn:microsoft.com/office/officeart/2005/8/layout/vList5"/>
    <dgm:cxn modelId="{F9029AE9-50C2-4DD0-8EF8-20EE6A808F8A}" type="presParOf" srcId="{091F163E-0087-43C1-B8D8-9AE826091D05}" destId="{F7BC3E6B-2F58-4F39-B84C-1C2A65217293}" srcOrd="4" destOrd="0" presId="urn:microsoft.com/office/officeart/2005/8/layout/vList5"/>
    <dgm:cxn modelId="{697EF5F8-937C-450E-B4EF-87141365BBCA}" type="presParOf" srcId="{F7BC3E6B-2F58-4F39-B84C-1C2A65217293}" destId="{96646FF5-9120-4D67-9D19-0E0F75E5E2FF}"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8B9E43-D4DE-44ED-945D-7F07BB7899C7}"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B1540253-637E-4ACC-8710-8BF61BE223E3}">
      <dgm:prSet custT="1"/>
      <dgm:spPr/>
      <dgm:t>
        <a:bodyPr/>
        <a:lstStyle/>
        <a:p>
          <a:pPr rtl="1"/>
          <a:r>
            <a:rPr lang="ar-SA" sz="2800" b="1" dirty="0" smtClean="0"/>
            <a:t>بعلم الاجتماع</a:t>
          </a:r>
          <a:endParaRPr lang="en-US" sz="2800" dirty="0"/>
        </a:p>
      </dgm:t>
    </dgm:pt>
    <dgm:pt modelId="{C0954E23-C570-463A-B2F0-0304F9DD8BEB}" type="parTrans" cxnId="{6AFE924F-367C-4D09-A5F8-D1FCB4490F18}">
      <dgm:prSet/>
      <dgm:spPr/>
      <dgm:t>
        <a:bodyPr/>
        <a:lstStyle/>
        <a:p>
          <a:endParaRPr lang="en-US"/>
        </a:p>
      </dgm:t>
    </dgm:pt>
    <dgm:pt modelId="{3D9F2E82-CEA2-443E-A591-941AE2465D59}" type="sibTrans" cxnId="{6AFE924F-367C-4D09-A5F8-D1FCB4490F18}">
      <dgm:prSet/>
      <dgm:spPr/>
      <dgm:t>
        <a:bodyPr/>
        <a:lstStyle/>
        <a:p>
          <a:endParaRPr lang="en-US"/>
        </a:p>
      </dgm:t>
    </dgm:pt>
    <dgm:pt modelId="{43F4664F-6D66-40BF-90B1-1BD5129DCFEE}">
      <dgm:prSet custT="1"/>
      <dgm:spPr/>
      <dgm:t>
        <a:bodyPr/>
        <a:lstStyle/>
        <a:p>
          <a:pPr rtl="1"/>
          <a:r>
            <a:rPr lang="ar-SA" sz="3200" b="1" dirty="0" smtClean="0"/>
            <a:t>بعلم النفس</a:t>
          </a:r>
          <a:endParaRPr lang="en-US" sz="3200" dirty="0"/>
        </a:p>
      </dgm:t>
    </dgm:pt>
    <dgm:pt modelId="{47AC1C36-D13A-4DC9-8710-B92C6CAFA1BC}" type="parTrans" cxnId="{F4F77332-2035-47C5-91F6-75DDD77F3329}">
      <dgm:prSet/>
      <dgm:spPr/>
      <dgm:t>
        <a:bodyPr/>
        <a:lstStyle/>
        <a:p>
          <a:endParaRPr lang="en-US"/>
        </a:p>
      </dgm:t>
    </dgm:pt>
    <dgm:pt modelId="{FC4A1451-5E9E-4957-AA16-BB83D9D53FDD}" type="sibTrans" cxnId="{F4F77332-2035-47C5-91F6-75DDD77F3329}">
      <dgm:prSet/>
      <dgm:spPr/>
      <dgm:t>
        <a:bodyPr/>
        <a:lstStyle/>
        <a:p>
          <a:endParaRPr lang="en-US"/>
        </a:p>
      </dgm:t>
    </dgm:pt>
    <dgm:pt modelId="{EBC1E405-1CF1-4BBF-9F3A-B586A02A247F}">
      <dgm:prSet custT="1"/>
      <dgm:spPr/>
      <dgm:t>
        <a:bodyPr/>
        <a:lstStyle/>
        <a:p>
          <a:pPr rtl="1"/>
          <a:r>
            <a:rPr lang="ar-SA" sz="2800" b="1" dirty="0" smtClean="0"/>
            <a:t>بعلم الفلسفة</a:t>
          </a:r>
          <a:endParaRPr lang="en-US" sz="2800" dirty="0"/>
        </a:p>
      </dgm:t>
    </dgm:pt>
    <dgm:pt modelId="{C35D42A0-174D-4EA6-A34C-3A1B5527E29F}" type="parTrans" cxnId="{27A7DC02-6832-42D4-B8C9-04683FE3BA0E}">
      <dgm:prSet/>
      <dgm:spPr/>
      <dgm:t>
        <a:bodyPr/>
        <a:lstStyle/>
        <a:p>
          <a:endParaRPr lang="en-US"/>
        </a:p>
      </dgm:t>
    </dgm:pt>
    <dgm:pt modelId="{F56394FA-0ABE-4DE0-AEF9-2DB98ECCFC38}" type="sibTrans" cxnId="{27A7DC02-6832-42D4-B8C9-04683FE3BA0E}">
      <dgm:prSet/>
      <dgm:spPr/>
      <dgm:t>
        <a:bodyPr/>
        <a:lstStyle/>
        <a:p>
          <a:endParaRPr lang="en-US"/>
        </a:p>
      </dgm:t>
    </dgm:pt>
    <dgm:pt modelId="{6E7DE161-B37E-4461-B886-6E9264E22163}">
      <dgm:prSet custT="1"/>
      <dgm:spPr/>
      <dgm:t>
        <a:bodyPr/>
        <a:lstStyle/>
        <a:p>
          <a:pPr rtl="1"/>
          <a:r>
            <a:rPr lang="ar-SA" sz="2800" b="1" dirty="0" smtClean="0"/>
            <a:t>بعلم الاحياء</a:t>
          </a:r>
          <a:endParaRPr lang="en-US" sz="2800" dirty="0"/>
        </a:p>
      </dgm:t>
    </dgm:pt>
    <dgm:pt modelId="{BBFDBBEE-4DF3-46E9-82B6-D1D83C0AD3C3}" type="parTrans" cxnId="{F816E63F-F714-4A38-838B-BD902AEAC843}">
      <dgm:prSet/>
      <dgm:spPr/>
      <dgm:t>
        <a:bodyPr/>
        <a:lstStyle/>
        <a:p>
          <a:endParaRPr lang="en-US"/>
        </a:p>
      </dgm:t>
    </dgm:pt>
    <dgm:pt modelId="{F0843BC3-0CB5-44CB-9039-83F1E85A5F64}" type="sibTrans" cxnId="{F816E63F-F714-4A38-838B-BD902AEAC843}">
      <dgm:prSet/>
      <dgm:spPr/>
      <dgm:t>
        <a:bodyPr/>
        <a:lstStyle/>
        <a:p>
          <a:endParaRPr lang="en-US"/>
        </a:p>
      </dgm:t>
    </dgm:pt>
    <dgm:pt modelId="{991C4A9F-8703-43F9-AF91-3AF99F135FE0}">
      <dgm:prSet custT="1"/>
      <dgm:spPr/>
      <dgm:t>
        <a:bodyPr/>
        <a:lstStyle/>
        <a:p>
          <a:pPr rtl="1"/>
          <a:r>
            <a:rPr lang="ar-SA" sz="2800" b="1" dirty="0" smtClean="0"/>
            <a:t>بعلم الأنثروبولوجيا</a:t>
          </a:r>
          <a:endParaRPr lang="en-US" sz="2800" dirty="0"/>
        </a:p>
      </dgm:t>
    </dgm:pt>
    <dgm:pt modelId="{51E40CE9-2A22-4BE8-B908-E3E96DA2154C}" type="parTrans" cxnId="{FD7B76CB-6807-4FCF-8E65-D59C8F101443}">
      <dgm:prSet/>
      <dgm:spPr/>
      <dgm:t>
        <a:bodyPr/>
        <a:lstStyle/>
        <a:p>
          <a:endParaRPr lang="en-US"/>
        </a:p>
      </dgm:t>
    </dgm:pt>
    <dgm:pt modelId="{A536CA80-C8F6-4279-8350-549C3A33BEBE}" type="sibTrans" cxnId="{FD7B76CB-6807-4FCF-8E65-D59C8F101443}">
      <dgm:prSet/>
      <dgm:spPr/>
      <dgm:t>
        <a:bodyPr/>
        <a:lstStyle/>
        <a:p>
          <a:endParaRPr lang="en-US"/>
        </a:p>
      </dgm:t>
    </dgm:pt>
    <dgm:pt modelId="{8BE1DBF5-0519-4555-AACA-6FF9E3599251}" type="pres">
      <dgm:prSet presAssocID="{148B9E43-D4DE-44ED-945D-7F07BB7899C7}" presName="Name0" presStyleCnt="0">
        <dgm:presLayoutVars>
          <dgm:dir/>
          <dgm:resizeHandles val="exact"/>
        </dgm:presLayoutVars>
      </dgm:prSet>
      <dgm:spPr/>
      <dgm:t>
        <a:bodyPr/>
        <a:lstStyle/>
        <a:p>
          <a:endParaRPr lang="en-US"/>
        </a:p>
      </dgm:t>
    </dgm:pt>
    <dgm:pt modelId="{8E81D4D2-D39D-4C50-828D-5F7E00B75675}" type="pres">
      <dgm:prSet presAssocID="{B1540253-637E-4ACC-8710-8BF61BE223E3}" presName="compNode" presStyleCnt="0"/>
      <dgm:spPr/>
    </dgm:pt>
    <dgm:pt modelId="{A9ED85E2-1509-472E-8331-5243202FE4D2}" type="pres">
      <dgm:prSet presAssocID="{B1540253-637E-4ACC-8710-8BF61BE223E3}" presName="pictRect" presStyleLbl="node1" presStyleIdx="0" presStyleCnt="5"/>
      <dgm:spPr>
        <a:solidFill>
          <a:schemeClr val="bg1">
            <a:lumMod val="50000"/>
          </a:schemeClr>
        </a:solidFill>
      </dgm:spPr>
      <dgm:t>
        <a:bodyPr/>
        <a:lstStyle/>
        <a:p>
          <a:endParaRPr lang="en-US"/>
        </a:p>
      </dgm:t>
    </dgm:pt>
    <dgm:pt modelId="{12CE1E90-D0E7-4D72-9467-C233954B015A}" type="pres">
      <dgm:prSet presAssocID="{B1540253-637E-4ACC-8710-8BF61BE223E3}" presName="textRect" presStyleLbl="revTx" presStyleIdx="0" presStyleCnt="5">
        <dgm:presLayoutVars>
          <dgm:bulletEnabled val="1"/>
        </dgm:presLayoutVars>
      </dgm:prSet>
      <dgm:spPr/>
      <dgm:t>
        <a:bodyPr/>
        <a:lstStyle/>
        <a:p>
          <a:endParaRPr lang="en-US"/>
        </a:p>
      </dgm:t>
    </dgm:pt>
    <dgm:pt modelId="{059BE84F-F0C4-4E4D-8F50-C41C4A866B63}" type="pres">
      <dgm:prSet presAssocID="{3D9F2E82-CEA2-443E-A591-941AE2465D59}" presName="sibTrans" presStyleLbl="sibTrans2D1" presStyleIdx="0" presStyleCnt="0"/>
      <dgm:spPr/>
      <dgm:t>
        <a:bodyPr/>
        <a:lstStyle/>
        <a:p>
          <a:endParaRPr lang="en-US"/>
        </a:p>
      </dgm:t>
    </dgm:pt>
    <dgm:pt modelId="{FDBFB3E7-EA48-434D-B69F-DE880B90D22A}" type="pres">
      <dgm:prSet presAssocID="{43F4664F-6D66-40BF-90B1-1BD5129DCFEE}" presName="compNode" presStyleCnt="0"/>
      <dgm:spPr/>
    </dgm:pt>
    <dgm:pt modelId="{234ECFCA-2FC4-4FD9-8B71-5CAFAB42056B}" type="pres">
      <dgm:prSet presAssocID="{43F4664F-6D66-40BF-90B1-1BD5129DCFEE}" presName="pictRect" presStyleLbl="node1" presStyleIdx="1" presStyleCnt="5"/>
      <dgm:spPr>
        <a:solidFill>
          <a:schemeClr val="bg1">
            <a:lumMod val="50000"/>
          </a:schemeClr>
        </a:solidFill>
      </dgm:spPr>
      <dgm:t>
        <a:bodyPr/>
        <a:lstStyle/>
        <a:p>
          <a:endParaRPr lang="en-US"/>
        </a:p>
      </dgm:t>
    </dgm:pt>
    <dgm:pt modelId="{BBEB866A-FB78-4116-ADEA-67350B9B4FB4}" type="pres">
      <dgm:prSet presAssocID="{43F4664F-6D66-40BF-90B1-1BD5129DCFEE}" presName="textRect" presStyleLbl="revTx" presStyleIdx="1" presStyleCnt="5">
        <dgm:presLayoutVars>
          <dgm:bulletEnabled val="1"/>
        </dgm:presLayoutVars>
      </dgm:prSet>
      <dgm:spPr/>
      <dgm:t>
        <a:bodyPr/>
        <a:lstStyle/>
        <a:p>
          <a:endParaRPr lang="en-US"/>
        </a:p>
      </dgm:t>
    </dgm:pt>
    <dgm:pt modelId="{9B8B0E30-9A1D-456D-913A-D84CF24625D5}" type="pres">
      <dgm:prSet presAssocID="{FC4A1451-5E9E-4957-AA16-BB83D9D53FDD}" presName="sibTrans" presStyleLbl="sibTrans2D1" presStyleIdx="0" presStyleCnt="0"/>
      <dgm:spPr/>
      <dgm:t>
        <a:bodyPr/>
        <a:lstStyle/>
        <a:p>
          <a:endParaRPr lang="en-US"/>
        </a:p>
      </dgm:t>
    </dgm:pt>
    <dgm:pt modelId="{BF515D1D-3088-416D-8263-E6D152E803EE}" type="pres">
      <dgm:prSet presAssocID="{EBC1E405-1CF1-4BBF-9F3A-B586A02A247F}" presName="compNode" presStyleCnt="0"/>
      <dgm:spPr/>
    </dgm:pt>
    <dgm:pt modelId="{8B0F75B5-9C76-4614-967E-17051E20C13E}" type="pres">
      <dgm:prSet presAssocID="{EBC1E405-1CF1-4BBF-9F3A-B586A02A247F}" presName="pictRect" presStyleLbl="node1" presStyleIdx="2" presStyleCnt="5"/>
      <dgm:spPr>
        <a:solidFill>
          <a:schemeClr val="bg1">
            <a:lumMod val="50000"/>
          </a:schemeClr>
        </a:solidFill>
      </dgm:spPr>
      <dgm:t>
        <a:bodyPr/>
        <a:lstStyle/>
        <a:p>
          <a:endParaRPr lang="en-US"/>
        </a:p>
      </dgm:t>
    </dgm:pt>
    <dgm:pt modelId="{34352824-5199-4AA0-90A9-79F1FE9C5CE1}" type="pres">
      <dgm:prSet presAssocID="{EBC1E405-1CF1-4BBF-9F3A-B586A02A247F}" presName="textRect" presStyleLbl="revTx" presStyleIdx="2" presStyleCnt="5">
        <dgm:presLayoutVars>
          <dgm:bulletEnabled val="1"/>
        </dgm:presLayoutVars>
      </dgm:prSet>
      <dgm:spPr/>
      <dgm:t>
        <a:bodyPr/>
        <a:lstStyle/>
        <a:p>
          <a:endParaRPr lang="en-US"/>
        </a:p>
      </dgm:t>
    </dgm:pt>
    <dgm:pt modelId="{7C653EB3-7262-4A06-BC1F-DA64C1730351}" type="pres">
      <dgm:prSet presAssocID="{F56394FA-0ABE-4DE0-AEF9-2DB98ECCFC38}" presName="sibTrans" presStyleLbl="sibTrans2D1" presStyleIdx="0" presStyleCnt="0"/>
      <dgm:spPr/>
      <dgm:t>
        <a:bodyPr/>
        <a:lstStyle/>
        <a:p>
          <a:endParaRPr lang="en-US"/>
        </a:p>
      </dgm:t>
    </dgm:pt>
    <dgm:pt modelId="{8618652F-9E03-4453-908B-2D4CB0A65541}" type="pres">
      <dgm:prSet presAssocID="{6E7DE161-B37E-4461-B886-6E9264E22163}" presName="compNode" presStyleCnt="0"/>
      <dgm:spPr/>
    </dgm:pt>
    <dgm:pt modelId="{58CFDAD7-4209-4DEF-9D6C-3F1621662716}" type="pres">
      <dgm:prSet presAssocID="{6E7DE161-B37E-4461-B886-6E9264E22163}" presName="pictRect" presStyleLbl="node1" presStyleIdx="3" presStyleCnt="5"/>
      <dgm:spPr>
        <a:solidFill>
          <a:schemeClr val="bg1">
            <a:lumMod val="50000"/>
          </a:schemeClr>
        </a:solidFill>
      </dgm:spPr>
      <dgm:t>
        <a:bodyPr/>
        <a:lstStyle/>
        <a:p>
          <a:endParaRPr lang="en-US"/>
        </a:p>
      </dgm:t>
    </dgm:pt>
    <dgm:pt modelId="{85CB7288-3270-4E60-AE79-3077F4EEEA96}" type="pres">
      <dgm:prSet presAssocID="{6E7DE161-B37E-4461-B886-6E9264E22163}" presName="textRect" presStyleLbl="revTx" presStyleIdx="3" presStyleCnt="5">
        <dgm:presLayoutVars>
          <dgm:bulletEnabled val="1"/>
        </dgm:presLayoutVars>
      </dgm:prSet>
      <dgm:spPr/>
      <dgm:t>
        <a:bodyPr/>
        <a:lstStyle/>
        <a:p>
          <a:endParaRPr lang="en-US"/>
        </a:p>
      </dgm:t>
    </dgm:pt>
    <dgm:pt modelId="{13540CE2-3F3E-4EE6-95A4-6726BA8BF2D2}" type="pres">
      <dgm:prSet presAssocID="{F0843BC3-0CB5-44CB-9039-83F1E85A5F64}" presName="sibTrans" presStyleLbl="sibTrans2D1" presStyleIdx="0" presStyleCnt="0"/>
      <dgm:spPr/>
      <dgm:t>
        <a:bodyPr/>
        <a:lstStyle/>
        <a:p>
          <a:endParaRPr lang="en-US"/>
        </a:p>
      </dgm:t>
    </dgm:pt>
    <dgm:pt modelId="{C38F8E37-9DF0-4CCF-84E2-1DBB1D1C213B}" type="pres">
      <dgm:prSet presAssocID="{991C4A9F-8703-43F9-AF91-3AF99F135FE0}" presName="compNode" presStyleCnt="0"/>
      <dgm:spPr/>
    </dgm:pt>
    <dgm:pt modelId="{21731F74-3207-4739-B48B-886C97F45D99}" type="pres">
      <dgm:prSet presAssocID="{991C4A9F-8703-43F9-AF91-3AF99F135FE0}" presName="pictRect" presStyleLbl="node1" presStyleIdx="4" presStyleCnt="5" custLinFactNeighborX="604" custLinFactNeighborY="-22478"/>
      <dgm:spPr>
        <a:solidFill>
          <a:schemeClr val="bg1">
            <a:lumMod val="50000"/>
          </a:schemeClr>
        </a:solidFill>
      </dgm:spPr>
      <dgm:t>
        <a:bodyPr/>
        <a:lstStyle/>
        <a:p>
          <a:endParaRPr lang="en-US"/>
        </a:p>
      </dgm:t>
    </dgm:pt>
    <dgm:pt modelId="{712859C8-11FD-4AA2-9501-D3BEFBA1C4AC}" type="pres">
      <dgm:prSet presAssocID="{991C4A9F-8703-43F9-AF91-3AF99F135FE0}" presName="textRect" presStyleLbl="revTx" presStyleIdx="4" presStyleCnt="5" custScaleX="143300" custLinFactNeighborX="604" custLinFactNeighborY="-22624">
        <dgm:presLayoutVars>
          <dgm:bulletEnabled val="1"/>
        </dgm:presLayoutVars>
      </dgm:prSet>
      <dgm:spPr/>
      <dgm:t>
        <a:bodyPr/>
        <a:lstStyle/>
        <a:p>
          <a:endParaRPr lang="en-US"/>
        </a:p>
      </dgm:t>
    </dgm:pt>
  </dgm:ptLst>
  <dgm:cxnLst>
    <dgm:cxn modelId="{322743FA-50AE-46AA-A2C1-29929D10D12B}" type="presOf" srcId="{EBC1E405-1CF1-4BBF-9F3A-B586A02A247F}" destId="{34352824-5199-4AA0-90A9-79F1FE9C5CE1}" srcOrd="0" destOrd="0" presId="urn:microsoft.com/office/officeart/2005/8/layout/pList1"/>
    <dgm:cxn modelId="{27A7DC02-6832-42D4-B8C9-04683FE3BA0E}" srcId="{148B9E43-D4DE-44ED-945D-7F07BB7899C7}" destId="{EBC1E405-1CF1-4BBF-9F3A-B586A02A247F}" srcOrd="2" destOrd="0" parTransId="{C35D42A0-174D-4EA6-A34C-3A1B5527E29F}" sibTransId="{F56394FA-0ABE-4DE0-AEF9-2DB98ECCFC38}"/>
    <dgm:cxn modelId="{6AD78480-ABE8-4D60-9B68-1EB7586A2E03}" type="presOf" srcId="{991C4A9F-8703-43F9-AF91-3AF99F135FE0}" destId="{712859C8-11FD-4AA2-9501-D3BEFBA1C4AC}" srcOrd="0" destOrd="0" presId="urn:microsoft.com/office/officeart/2005/8/layout/pList1"/>
    <dgm:cxn modelId="{035AE225-898B-4672-93AD-B8CA19E2384B}" type="presOf" srcId="{F56394FA-0ABE-4DE0-AEF9-2DB98ECCFC38}" destId="{7C653EB3-7262-4A06-BC1F-DA64C1730351}" srcOrd="0" destOrd="0" presId="urn:microsoft.com/office/officeart/2005/8/layout/pList1"/>
    <dgm:cxn modelId="{91C5C4DB-BD4B-4C7E-9C74-022EF047D29F}" type="presOf" srcId="{FC4A1451-5E9E-4957-AA16-BB83D9D53FDD}" destId="{9B8B0E30-9A1D-456D-913A-D84CF24625D5}" srcOrd="0" destOrd="0" presId="urn:microsoft.com/office/officeart/2005/8/layout/pList1"/>
    <dgm:cxn modelId="{F4F77332-2035-47C5-91F6-75DDD77F3329}" srcId="{148B9E43-D4DE-44ED-945D-7F07BB7899C7}" destId="{43F4664F-6D66-40BF-90B1-1BD5129DCFEE}" srcOrd="1" destOrd="0" parTransId="{47AC1C36-D13A-4DC9-8710-B92C6CAFA1BC}" sibTransId="{FC4A1451-5E9E-4957-AA16-BB83D9D53FDD}"/>
    <dgm:cxn modelId="{5CC0916A-9034-4884-A544-209A94BEF0D8}" type="presOf" srcId="{B1540253-637E-4ACC-8710-8BF61BE223E3}" destId="{12CE1E90-D0E7-4D72-9467-C233954B015A}" srcOrd="0" destOrd="0" presId="urn:microsoft.com/office/officeart/2005/8/layout/pList1"/>
    <dgm:cxn modelId="{DB3C4B5E-63A8-462D-96BF-B3857EEAEEAA}" type="presOf" srcId="{6E7DE161-B37E-4461-B886-6E9264E22163}" destId="{85CB7288-3270-4E60-AE79-3077F4EEEA96}" srcOrd="0" destOrd="0" presId="urn:microsoft.com/office/officeart/2005/8/layout/pList1"/>
    <dgm:cxn modelId="{1AE3FD2D-D7BE-4EB9-97A2-9CA19D1012A6}" type="presOf" srcId="{F0843BC3-0CB5-44CB-9039-83F1E85A5F64}" destId="{13540CE2-3F3E-4EE6-95A4-6726BA8BF2D2}" srcOrd="0" destOrd="0" presId="urn:microsoft.com/office/officeart/2005/8/layout/pList1"/>
    <dgm:cxn modelId="{FD7B76CB-6807-4FCF-8E65-D59C8F101443}" srcId="{148B9E43-D4DE-44ED-945D-7F07BB7899C7}" destId="{991C4A9F-8703-43F9-AF91-3AF99F135FE0}" srcOrd="4" destOrd="0" parTransId="{51E40CE9-2A22-4BE8-B908-E3E96DA2154C}" sibTransId="{A536CA80-C8F6-4279-8350-549C3A33BEBE}"/>
    <dgm:cxn modelId="{B83F7009-5164-46AB-A83A-7B884D61EAF5}" type="presOf" srcId="{148B9E43-D4DE-44ED-945D-7F07BB7899C7}" destId="{8BE1DBF5-0519-4555-AACA-6FF9E3599251}" srcOrd="0" destOrd="0" presId="urn:microsoft.com/office/officeart/2005/8/layout/pList1"/>
    <dgm:cxn modelId="{C8A4D91E-8030-4A96-BD7A-9D4F9F2FCDFB}" type="presOf" srcId="{3D9F2E82-CEA2-443E-A591-941AE2465D59}" destId="{059BE84F-F0C4-4E4D-8F50-C41C4A866B63}" srcOrd="0" destOrd="0" presId="urn:microsoft.com/office/officeart/2005/8/layout/pList1"/>
    <dgm:cxn modelId="{F816E63F-F714-4A38-838B-BD902AEAC843}" srcId="{148B9E43-D4DE-44ED-945D-7F07BB7899C7}" destId="{6E7DE161-B37E-4461-B886-6E9264E22163}" srcOrd="3" destOrd="0" parTransId="{BBFDBBEE-4DF3-46E9-82B6-D1D83C0AD3C3}" sibTransId="{F0843BC3-0CB5-44CB-9039-83F1E85A5F64}"/>
    <dgm:cxn modelId="{C4EAB4CC-A79C-4347-B91C-5872D96C5D13}" type="presOf" srcId="{43F4664F-6D66-40BF-90B1-1BD5129DCFEE}" destId="{BBEB866A-FB78-4116-ADEA-67350B9B4FB4}" srcOrd="0" destOrd="0" presId="urn:microsoft.com/office/officeart/2005/8/layout/pList1"/>
    <dgm:cxn modelId="{6AFE924F-367C-4D09-A5F8-D1FCB4490F18}" srcId="{148B9E43-D4DE-44ED-945D-7F07BB7899C7}" destId="{B1540253-637E-4ACC-8710-8BF61BE223E3}" srcOrd="0" destOrd="0" parTransId="{C0954E23-C570-463A-B2F0-0304F9DD8BEB}" sibTransId="{3D9F2E82-CEA2-443E-A591-941AE2465D59}"/>
    <dgm:cxn modelId="{73766772-C2C6-49F0-AAA6-608FC0249289}" type="presParOf" srcId="{8BE1DBF5-0519-4555-AACA-6FF9E3599251}" destId="{8E81D4D2-D39D-4C50-828D-5F7E00B75675}" srcOrd="0" destOrd="0" presId="urn:microsoft.com/office/officeart/2005/8/layout/pList1"/>
    <dgm:cxn modelId="{770E7DE1-E6D9-4CD1-9A3E-F77DD48CB1E9}" type="presParOf" srcId="{8E81D4D2-D39D-4C50-828D-5F7E00B75675}" destId="{A9ED85E2-1509-472E-8331-5243202FE4D2}" srcOrd="0" destOrd="0" presId="urn:microsoft.com/office/officeart/2005/8/layout/pList1"/>
    <dgm:cxn modelId="{AD4CB552-4980-4B1B-A81B-5185B40DB284}" type="presParOf" srcId="{8E81D4D2-D39D-4C50-828D-5F7E00B75675}" destId="{12CE1E90-D0E7-4D72-9467-C233954B015A}" srcOrd="1" destOrd="0" presId="urn:microsoft.com/office/officeart/2005/8/layout/pList1"/>
    <dgm:cxn modelId="{1CA9CCAB-39ED-499B-8595-C5AD535E102F}" type="presParOf" srcId="{8BE1DBF5-0519-4555-AACA-6FF9E3599251}" destId="{059BE84F-F0C4-4E4D-8F50-C41C4A866B63}" srcOrd="1" destOrd="0" presId="urn:microsoft.com/office/officeart/2005/8/layout/pList1"/>
    <dgm:cxn modelId="{A2C65BD9-6C46-42A4-938E-3D4C94FCD26D}" type="presParOf" srcId="{8BE1DBF5-0519-4555-AACA-6FF9E3599251}" destId="{FDBFB3E7-EA48-434D-B69F-DE880B90D22A}" srcOrd="2" destOrd="0" presId="urn:microsoft.com/office/officeart/2005/8/layout/pList1"/>
    <dgm:cxn modelId="{0B29267C-4631-45F0-B792-9339FE5E21ED}" type="presParOf" srcId="{FDBFB3E7-EA48-434D-B69F-DE880B90D22A}" destId="{234ECFCA-2FC4-4FD9-8B71-5CAFAB42056B}" srcOrd="0" destOrd="0" presId="urn:microsoft.com/office/officeart/2005/8/layout/pList1"/>
    <dgm:cxn modelId="{9EF52F55-FBC9-4FBE-9979-C89E16C78021}" type="presParOf" srcId="{FDBFB3E7-EA48-434D-B69F-DE880B90D22A}" destId="{BBEB866A-FB78-4116-ADEA-67350B9B4FB4}" srcOrd="1" destOrd="0" presId="urn:microsoft.com/office/officeart/2005/8/layout/pList1"/>
    <dgm:cxn modelId="{7ED78F5C-CEE5-4AF5-BA8B-7C214680BFD7}" type="presParOf" srcId="{8BE1DBF5-0519-4555-AACA-6FF9E3599251}" destId="{9B8B0E30-9A1D-456D-913A-D84CF24625D5}" srcOrd="3" destOrd="0" presId="urn:microsoft.com/office/officeart/2005/8/layout/pList1"/>
    <dgm:cxn modelId="{A5432E1C-4E02-4512-82A5-17ABD7E0803D}" type="presParOf" srcId="{8BE1DBF5-0519-4555-AACA-6FF9E3599251}" destId="{BF515D1D-3088-416D-8263-E6D152E803EE}" srcOrd="4" destOrd="0" presId="urn:microsoft.com/office/officeart/2005/8/layout/pList1"/>
    <dgm:cxn modelId="{19B7CADA-686F-4C8F-BAB7-2FD0E7E0F171}" type="presParOf" srcId="{BF515D1D-3088-416D-8263-E6D152E803EE}" destId="{8B0F75B5-9C76-4614-967E-17051E20C13E}" srcOrd="0" destOrd="0" presId="urn:microsoft.com/office/officeart/2005/8/layout/pList1"/>
    <dgm:cxn modelId="{D19EB88B-DC39-4426-89F3-CA164EC2EB1B}" type="presParOf" srcId="{BF515D1D-3088-416D-8263-E6D152E803EE}" destId="{34352824-5199-4AA0-90A9-79F1FE9C5CE1}" srcOrd="1" destOrd="0" presId="urn:microsoft.com/office/officeart/2005/8/layout/pList1"/>
    <dgm:cxn modelId="{CB2D6AA7-D225-4070-854D-DE2D498308E9}" type="presParOf" srcId="{8BE1DBF5-0519-4555-AACA-6FF9E3599251}" destId="{7C653EB3-7262-4A06-BC1F-DA64C1730351}" srcOrd="5" destOrd="0" presId="urn:microsoft.com/office/officeart/2005/8/layout/pList1"/>
    <dgm:cxn modelId="{80A6A3F9-A3AD-49BF-83F2-060DD7BDE806}" type="presParOf" srcId="{8BE1DBF5-0519-4555-AACA-6FF9E3599251}" destId="{8618652F-9E03-4453-908B-2D4CB0A65541}" srcOrd="6" destOrd="0" presId="urn:microsoft.com/office/officeart/2005/8/layout/pList1"/>
    <dgm:cxn modelId="{E3702346-65C4-4856-9C7C-247659A02DFC}" type="presParOf" srcId="{8618652F-9E03-4453-908B-2D4CB0A65541}" destId="{58CFDAD7-4209-4DEF-9D6C-3F1621662716}" srcOrd="0" destOrd="0" presId="urn:microsoft.com/office/officeart/2005/8/layout/pList1"/>
    <dgm:cxn modelId="{EFC53731-5731-4CB9-81FE-67F64CF58FD5}" type="presParOf" srcId="{8618652F-9E03-4453-908B-2D4CB0A65541}" destId="{85CB7288-3270-4E60-AE79-3077F4EEEA96}" srcOrd="1" destOrd="0" presId="urn:microsoft.com/office/officeart/2005/8/layout/pList1"/>
    <dgm:cxn modelId="{65486E69-7F4B-451F-B824-C778CD9ED4B3}" type="presParOf" srcId="{8BE1DBF5-0519-4555-AACA-6FF9E3599251}" destId="{13540CE2-3F3E-4EE6-95A4-6726BA8BF2D2}" srcOrd="7" destOrd="0" presId="urn:microsoft.com/office/officeart/2005/8/layout/pList1"/>
    <dgm:cxn modelId="{F335A67C-3C1A-4001-AA6C-F77318F003BA}" type="presParOf" srcId="{8BE1DBF5-0519-4555-AACA-6FF9E3599251}" destId="{C38F8E37-9DF0-4CCF-84E2-1DBB1D1C213B}" srcOrd="8" destOrd="0" presId="urn:microsoft.com/office/officeart/2005/8/layout/pList1"/>
    <dgm:cxn modelId="{58869AA3-786D-4D67-80A3-08500795CA91}" type="presParOf" srcId="{C38F8E37-9DF0-4CCF-84E2-1DBB1D1C213B}" destId="{21731F74-3207-4739-B48B-886C97F45D99}" srcOrd="0" destOrd="0" presId="urn:microsoft.com/office/officeart/2005/8/layout/pList1"/>
    <dgm:cxn modelId="{CE31A60C-6E62-422D-9C1A-217FA1EDAE84}" type="presParOf" srcId="{C38F8E37-9DF0-4CCF-84E2-1DBB1D1C213B}" destId="{712859C8-11FD-4AA2-9501-D3BEFBA1C4AC}"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6741C20-CBC3-4EAE-9269-EFB79B5623C8}"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87A6EE70-1567-4475-BA86-7D19A5A7B2AD}">
      <dgm:prSet/>
      <dgm:spPr/>
      <dgm:t>
        <a:bodyPr/>
        <a:lstStyle/>
        <a:p>
          <a:pPr rtl="1"/>
          <a:r>
            <a:rPr lang="ar-SA" b="1" u="sng" dirty="0" smtClean="0"/>
            <a:t>بعلم الفلسفة : </a:t>
          </a:r>
          <a:r>
            <a:rPr lang="ar-SA" b="1" dirty="0" smtClean="0"/>
            <a:t>ان الفكر التربوي هو الوجه الاخر للفلسفة ( من خلال التفكير في وجود الانسان وتفاعله مع بيئته الطبيعية والاجتماعية ) انها فلسفة التربية في أي مجتمع هي تطبيقيا عمليا لمختلف </a:t>
          </a:r>
          <a:r>
            <a:rPr lang="ar-SA" b="1" u="sng" dirty="0" smtClean="0"/>
            <a:t>الآراء والنظريات الفلسفية </a:t>
          </a:r>
          <a:r>
            <a:rPr lang="ar-SA" b="1" dirty="0" smtClean="0"/>
            <a:t>لهذا المجتمع .</a:t>
          </a:r>
          <a:endParaRPr lang="en-US" dirty="0"/>
        </a:p>
      </dgm:t>
    </dgm:pt>
    <dgm:pt modelId="{AD22F449-A458-45F8-90B8-6111B0ABA9BC}" type="parTrans" cxnId="{86B2E558-DE1F-49CD-A0BA-29A581E2688D}">
      <dgm:prSet/>
      <dgm:spPr/>
      <dgm:t>
        <a:bodyPr/>
        <a:lstStyle/>
        <a:p>
          <a:endParaRPr lang="en-US"/>
        </a:p>
      </dgm:t>
    </dgm:pt>
    <dgm:pt modelId="{75252777-5F11-413B-9005-F01819185AC6}" type="sibTrans" cxnId="{86B2E558-DE1F-49CD-A0BA-29A581E2688D}">
      <dgm:prSet/>
      <dgm:spPr/>
      <dgm:t>
        <a:bodyPr/>
        <a:lstStyle/>
        <a:p>
          <a:endParaRPr lang="en-US"/>
        </a:p>
      </dgm:t>
    </dgm:pt>
    <dgm:pt modelId="{11542B9E-5238-40D2-AF33-295604B467E0}">
      <dgm:prSet/>
      <dgm:spPr/>
      <dgm:t>
        <a:bodyPr/>
        <a:lstStyle/>
        <a:p>
          <a:pPr rtl="1"/>
          <a:r>
            <a:rPr lang="ar-SA" b="1" u="sng" smtClean="0"/>
            <a:t>بعلم النفس : </a:t>
          </a:r>
          <a:r>
            <a:rPr lang="ar-SA" b="1" smtClean="0"/>
            <a:t>تعنى التربية بالأسس والاهداف التي تقوم عليها عملية التعلم ( المحتوى )اما كيف تحدث عملية التعلم(الطريقة ) فهذا شان علم النفس ومن مواضيع علم النفس في المجال التربوي : الفروق الفردية / </a:t>
          </a:r>
          <a:r>
            <a:rPr lang="ar-SA" b="1" u="sng" smtClean="0"/>
            <a:t>خصائص النمو / الدافعية ..</a:t>
          </a:r>
          <a:endParaRPr lang="en-US"/>
        </a:p>
      </dgm:t>
    </dgm:pt>
    <dgm:pt modelId="{632694CA-B574-4886-88B1-5628046604E3}" type="parTrans" cxnId="{21BE5EDE-77EA-42CD-BAF0-C6568CD4A1A8}">
      <dgm:prSet/>
      <dgm:spPr/>
      <dgm:t>
        <a:bodyPr/>
        <a:lstStyle/>
        <a:p>
          <a:endParaRPr lang="en-US"/>
        </a:p>
      </dgm:t>
    </dgm:pt>
    <dgm:pt modelId="{691016DA-2580-42A9-BE89-2EA95BE1788D}" type="sibTrans" cxnId="{21BE5EDE-77EA-42CD-BAF0-C6568CD4A1A8}">
      <dgm:prSet/>
      <dgm:spPr/>
      <dgm:t>
        <a:bodyPr/>
        <a:lstStyle/>
        <a:p>
          <a:endParaRPr lang="en-US"/>
        </a:p>
      </dgm:t>
    </dgm:pt>
    <dgm:pt modelId="{071A11A5-08E3-4ACF-9E31-73A4C3EB24F7}" type="pres">
      <dgm:prSet presAssocID="{76741C20-CBC3-4EAE-9269-EFB79B5623C8}" presName="Name0" presStyleCnt="0">
        <dgm:presLayoutVars>
          <dgm:chMax val="7"/>
          <dgm:dir/>
          <dgm:animLvl val="lvl"/>
          <dgm:resizeHandles val="exact"/>
        </dgm:presLayoutVars>
      </dgm:prSet>
      <dgm:spPr/>
      <dgm:t>
        <a:bodyPr/>
        <a:lstStyle/>
        <a:p>
          <a:endParaRPr lang="en-US"/>
        </a:p>
      </dgm:t>
    </dgm:pt>
    <dgm:pt modelId="{91C76D55-3D20-4122-8FC3-4684292B56F4}" type="pres">
      <dgm:prSet presAssocID="{87A6EE70-1567-4475-BA86-7D19A5A7B2AD}" presName="circle1" presStyleLbl="node1" presStyleIdx="0" presStyleCnt="2"/>
      <dgm:spPr>
        <a:solidFill>
          <a:schemeClr val="bg1">
            <a:lumMod val="50000"/>
          </a:schemeClr>
        </a:solidFill>
      </dgm:spPr>
      <dgm:t>
        <a:bodyPr/>
        <a:lstStyle/>
        <a:p>
          <a:endParaRPr lang="en-US"/>
        </a:p>
      </dgm:t>
    </dgm:pt>
    <dgm:pt modelId="{16E633EA-C3FD-494C-944B-308FFFBAB7C8}" type="pres">
      <dgm:prSet presAssocID="{87A6EE70-1567-4475-BA86-7D19A5A7B2AD}" presName="space" presStyleCnt="0"/>
      <dgm:spPr/>
    </dgm:pt>
    <dgm:pt modelId="{E00E5952-D4EE-467A-A14B-8F73B5396753}" type="pres">
      <dgm:prSet presAssocID="{87A6EE70-1567-4475-BA86-7D19A5A7B2AD}" presName="rect1" presStyleLbl="alignAcc1" presStyleIdx="0" presStyleCnt="2"/>
      <dgm:spPr/>
      <dgm:t>
        <a:bodyPr/>
        <a:lstStyle/>
        <a:p>
          <a:endParaRPr lang="en-US"/>
        </a:p>
      </dgm:t>
    </dgm:pt>
    <dgm:pt modelId="{7D53DA20-0604-4534-976E-91037BA4E9DC}" type="pres">
      <dgm:prSet presAssocID="{11542B9E-5238-40D2-AF33-295604B467E0}" presName="vertSpace2" presStyleLbl="node1" presStyleIdx="0" presStyleCnt="2"/>
      <dgm:spPr/>
    </dgm:pt>
    <dgm:pt modelId="{2160FC5D-6D52-4833-A494-BAD2F18DD43B}" type="pres">
      <dgm:prSet presAssocID="{11542B9E-5238-40D2-AF33-295604B467E0}" presName="circle2" presStyleLbl="node1" presStyleIdx="1" presStyleCnt="2"/>
      <dgm:spPr>
        <a:solidFill>
          <a:schemeClr val="bg1">
            <a:lumMod val="50000"/>
          </a:schemeClr>
        </a:solidFill>
      </dgm:spPr>
      <dgm:t>
        <a:bodyPr/>
        <a:lstStyle/>
        <a:p>
          <a:endParaRPr lang="en-US"/>
        </a:p>
      </dgm:t>
    </dgm:pt>
    <dgm:pt modelId="{6E26D930-19DB-43D9-8598-9E4FC11BEDF8}" type="pres">
      <dgm:prSet presAssocID="{11542B9E-5238-40D2-AF33-295604B467E0}" presName="rect2" presStyleLbl="alignAcc1" presStyleIdx="1" presStyleCnt="2"/>
      <dgm:spPr/>
      <dgm:t>
        <a:bodyPr/>
        <a:lstStyle/>
        <a:p>
          <a:endParaRPr lang="en-US"/>
        </a:p>
      </dgm:t>
    </dgm:pt>
    <dgm:pt modelId="{C577ABA2-C099-469D-BF18-75828D0D8037}" type="pres">
      <dgm:prSet presAssocID="{87A6EE70-1567-4475-BA86-7D19A5A7B2AD}" presName="rect1ParTxNoCh" presStyleLbl="alignAcc1" presStyleIdx="1" presStyleCnt="2">
        <dgm:presLayoutVars>
          <dgm:chMax val="1"/>
          <dgm:bulletEnabled val="1"/>
        </dgm:presLayoutVars>
      </dgm:prSet>
      <dgm:spPr/>
      <dgm:t>
        <a:bodyPr/>
        <a:lstStyle/>
        <a:p>
          <a:endParaRPr lang="en-US"/>
        </a:p>
      </dgm:t>
    </dgm:pt>
    <dgm:pt modelId="{9ED09E6A-7EC1-44FB-8703-4909579ED715}" type="pres">
      <dgm:prSet presAssocID="{11542B9E-5238-40D2-AF33-295604B467E0}" presName="rect2ParTxNoCh" presStyleLbl="alignAcc1" presStyleIdx="1" presStyleCnt="2">
        <dgm:presLayoutVars>
          <dgm:chMax val="1"/>
          <dgm:bulletEnabled val="1"/>
        </dgm:presLayoutVars>
      </dgm:prSet>
      <dgm:spPr/>
      <dgm:t>
        <a:bodyPr/>
        <a:lstStyle/>
        <a:p>
          <a:endParaRPr lang="en-US"/>
        </a:p>
      </dgm:t>
    </dgm:pt>
  </dgm:ptLst>
  <dgm:cxnLst>
    <dgm:cxn modelId="{21BE5EDE-77EA-42CD-BAF0-C6568CD4A1A8}" srcId="{76741C20-CBC3-4EAE-9269-EFB79B5623C8}" destId="{11542B9E-5238-40D2-AF33-295604B467E0}" srcOrd="1" destOrd="0" parTransId="{632694CA-B574-4886-88B1-5628046604E3}" sibTransId="{691016DA-2580-42A9-BE89-2EA95BE1788D}"/>
    <dgm:cxn modelId="{A7AA8402-F8B3-4665-BA62-65B5B6E7988C}" type="presOf" srcId="{11542B9E-5238-40D2-AF33-295604B467E0}" destId="{6E26D930-19DB-43D9-8598-9E4FC11BEDF8}" srcOrd="0" destOrd="0" presId="urn:microsoft.com/office/officeart/2005/8/layout/target3"/>
    <dgm:cxn modelId="{A993382D-FD36-453C-A502-9EB50A58F223}" type="presOf" srcId="{11542B9E-5238-40D2-AF33-295604B467E0}" destId="{9ED09E6A-7EC1-44FB-8703-4909579ED715}" srcOrd="1" destOrd="0" presId="urn:microsoft.com/office/officeart/2005/8/layout/target3"/>
    <dgm:cxn modelId="{D737A435-821E-4C4F-9AA2-8AACCFB26B8C}" type="presOf" srcId="{87A6EE70-1567-4475-BA86-7D19A5A7B2AD}" destId="{C577ABA2-C099-469D-BF18-75828D0D8037}" srcOrd="1" destOrd="0" presId="urn:microsoft.com/office/officeart/2005/8/layout/target3"/>
    <dgm:cxn modelId="{86B2E558-DE1F-49CD-A0BA-29A581E2688D}" srcId="{76741C20-CBC3-4EAE-9269-EFB79B5623C8}" destId="{87A6EE70-1567-4475-BA86-7D19A5A7B2AD}" srcOrd="0" destOrd="0" parTransId="{AD22F449-A458-45F8-90B8-6111B0ABA9BC}" sibTransId="{75252777-5F11-413B-9005-F01819185AC6}"/>
    <dgm:cxn modelId="{C99C8C10-72BF-40B3-9F16-F2F3EC172AA3}" type="presOf" srcId="{76741C20-CBC3-4EAE-9269-EFB79B5623C8}" destId="{071A11A5-08E3-4ACF-9E31-73A4C3EB24F7}" srcOrd="0" destOrd="0" presId="urn:microsoft.com/office/officeart/2005/8/layout/target3"/>
    <dgm:cxn modelId="{F20AD7F0-3513-4909-9FE2-94EC702B4D6B}" type="presOf" srcId="{87A6EE70-1567-4475-BA86-7D19A5A7B2AD}" destId="{E00E5952-D4EE-467A-A14B-8F73B5396753}" srcOrd="0" destOrd="0" presId="urn:microsoft.com/office/officeart/2005/8/layout/target3"/>
    <dgm:cxn modelId="{1220E189-5FC5-445D-9618-421F4F19342F}" type="presParOf" srcId="{071A11A5-08E3-4ACF-9E31-73A4C3EB24F7}" destId="{91C76D55-3D20-4122-8FC3-4684292B56F4}" srcOrd="0" destOrd="0" presId="urn:microsoft.com/office/officeart/2005/8/layout/target3"/>
    <dgm:cxn modelId="{899F4131-ECDD-4146-B305-1064172FE8B3}" type="presParOf" srcId="{071A11A5-08E3-4ACF-9E31-73A4C3EB24F7}" destId="{16E633EA-C3FD-494C-944B-308FFFBAB7C8}" srcOrd="1" destOrd="0" presId="urn:microsoft.com/office/officeart/2005/8/layout/target3"/>
    <dgm:cxn modelId="{70898380-977E-40DE-958A-0EEEA1FD9302}" type="presParOf" srcId="{071A11A5-08E3-4ACF-9E31-73A4C3EB24F7}" destId="{E00E5952-D4EE-467A-A14B-8F73B5396753}" srcOrd="2" destOrd="0" presId="urn:microsoft.com/office/officeart/2005/8/layout/target3"/>
    <dgm:cxn modelId="{8A96B46E-C1D4-4496-80D8-0A33B4C39188}" type="presParOf" srcId="{071A11A5-08E3-4ACF-9E31-73A4C3EB24F7}" destId="{7D53DA20-0604-4534-976E-91037BA4E9DC}" srcOrd="3" destOrd="0" presId="urn:microsoft.com/office/officeart/2005/8/layout/target3"/>
    <dgm:cxn modelId="{80940E66-48CA-4331-B735-A6F80144B1C2}" type="presParOf" srcId="{071A11A5-08E3-4ACF-9E31-73A4C3EB24F7}" destId="{2160FC5D-6D52-4833-A494-BAD2F18DD43B}" srcOrd="4" destOrd="0" presId="urn:microsoft.com/office/officeart/2005/8/layout/target3"/>
    <dgm:cxn modelId="{028A2D1D-0D00-493F-B265-BFB5E17CD64E}" type="presParOf" srcId="{071A11A5-08E3-4ACF-9E31-73A4C3EB24F7}" destId="{6E26D930-19DB-43D9-8598-9E4FC11BEDF8}" srcOrd="5" destOrd="0" presId="urn:microsoft.com/office/officeart/2005/8/layout/target3"/>
    <dgm:cxn modelId="{126C603F-2F64-405C-A8DD-073F4B60D77F}" type="presParOf" srcId="{071A11A5-08E3-4ACF-9E31-73A4C3EB24F7}" destId="{C577ABA2-C099-469D-BF18-75828D0D8037}" srcOrd="6" destOrd="0" presId="urn:microsoft.com/office/officeart/2005/8/layout/target3"/>
    <dgm:cxn modelId="{08938C0E-DDF7-4B8B-BF5E-2B0FCA23B044}" type="presParOf" srcId="{071A11A5-08E3-4ACF-9E31-73A4C3EB24F7}" destId="{9ED09E6A-7EC1-44FB-8703-4909579ED715}" srcOrd="7"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B9C7209-952C-487A-A2A4-340F7A8CDABD}"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7270CAE9-100A-4303-A953-DA12FFD04BD4}">
      <dgm:prSet/>
      <dgm:spPr/>
      <dgm:t>
        <a:bodyPr/>
        <a:lstStyle/>
        <a:p>
          <a:pPr rtl="1"/>
          <a:r>
            <a:rPr lang="ar-SA" b="1" u="sng" dirty="0" smtClean="0"/>
            <a:t>بعلم الاحياء : </a:t>
          </a:r>
          <a:r>
            <a:rPr lang="ar-SA" b="1" dirty="0" smtClean="0"/>
            <a:t>يدرس علم الاحياء الكائنات الحية ونشاطاتها ووظائفها الحيوية وفي ضوء ذلك فعلاقته بالتربية وثيقة من حيث صلتها بالإنسان والذي هو موضوع دراسة هذين العلمين فالعمل التربوي يستهدف مساعدة المتعلمين على النمو الجسمي بالإضافة الى جوانب النمو الأخرى ( </a:t>
          </a:r>
          <a:r>
            <a:rPr lang="ar-SA" b="1" u="sng" dirty="0" smtClean="0"/>
            <a:t>الوظائف الجسمية والعقلية : التغذية / سلامة الأعضاء / سير الجهاز العصبي / العادات الصحية)</a:t>
          </a:r>
          <a:endParaRPr lang="en-US" dirty="0"/>
        </a:p>
      </dgm:t>
    </dgm:pt>
    <dgm:pt modelId="{149C41BC-B8FA-4874-9B72-64D936859A54}" type="parTrans" cxnId="{509E3E3D-6868-4F99-9F79-70625A9C792B}">
      <dgm:prSet/>
      <dgm:spPr/>
      <dgm:t>
        <a:bodyPr/>
        <a:lstStyle/>
        <a:p>
          <a:endParaRPr lang="en-US"/>
        </a:p>
      </dgm:t>
    </dgm:pt>
    <dgm:pt modelId="{718A195D-06B0-4E28-A6F7-7FDF42084B60}" type="sibTrans" cxnId="{509E3E3D-6868-4F99-9F79-70625A9C792B}">
      <dgm:prSet/>
      <dgm:spPr/>
      <dgm:t>
        <a:bodyPr/>
        <a:lstStyle/>
        <a:p>
          <a:endParaRPr lang="en-US"/>
        </a:p>
      </dgm:t>
    </dgm:pt>
    <dgm:pt modelId="{17158950-9B18-46B7-BA44-ADD0EC661759}">
      <dgm:prSet/>
      <dgm:spPr/>
      <dgm:t>
        <a:bodyPr/>
        <a:lstStyle/>
        <a:p>
          <a:pPr rtl="1"/>
          <a:r>
            <a:rPr lang="ar-SA" b="1" u="sng" dirty="0" smtClean="0"/>
            <a:t>بعلم الانثربولوجيا ( علم الانسان ) </a:t>
          </a:r>
          <a:r>
            <a:rPr lang="ar-SA" b="1" dirty="0" smtClean="0"/>
            <a:t>: هو العلم الذي يدرس الانسان من حيث تطور ثقافته وانماط حياته في المجتمع الذي يعيش فيه .. لذا علاقته بالتربية وثيقة من حيث ان وظيفة التربية هي </a:t>
          </a:r>
          <a:r>
            <a:rPr lang="ar-SA" b="1" u="sng" dirty="0" smtClean="0"/>
            <a:t>المحافظة على التراث وتنقيحه ونقله الى الأجيال القادمة .</a:t>
          </a:r>
          <a:endParaRPr lang="en-US" dirty="0"/>
        </a:p>
      </dgm:t>
    </dgm:pt>
    <dgm:pt modelId="{56C5CB0D-3903-4AE3-83E0-0CC289B0E90F}" type="parTrans" cxnId="{F85A9175-202F-4A89-9341-CA46AA052AC4}">
      <dgm:prSet/>
      <dgm:spPr/>
      <dgm:t>
        <a:bodyPr/>
        <a:lstStyle/>
        <a:p>
          <a:endParaRPr lang="en-US"/>
        </a:p>
      </dgm:t>
    </dgm:pt>
    <dgm:pt modelId="{E2CD0B46-4979-45E2-BF0B-C596B0C40067}" type="sibTrans" cxnId="{F85A9175-202F-4A89-9341-CA46AA052AC4}">
      <dgm:prSet/>
      <dgm:spPr/>
      <dgm:t>
        <a:bodyPr/>
        <a:lstStyle/>
        <a:p>
          <a:endParaRPr lang="en-US"/>
        </a:p>
      </dgm:t>
    </dgm:pt>
    <dgm:pt modelId="{2147B29B-4709-4B5B-B2B1-D29D9472A1BB}" type="pres">
      <dgm:prSet presAssocID="{CB9C7209-952C-487A-A2A4-340F7A8CDABD}" presName="Name0" presStyleCnt="0">
        <dgm:presLayoutVars>
          <dgm:chMax val="7"/>
          <dgm:dir/>
          <dgm:animLvl val="lvl"/>
          <dgm:resizeHandles val="exact"/>
        </dgm:presLayoutVars>
      </dgm:prSet>
      <dgm:spPr/>
      <dgm:t>
        <a:bodyPr/>
        <a:lstStyle/>
        <a:p>
          <a:endParaRPr lang="en-US"/>
        </a:p>
      </dgm:t>
    </dgm:pt>
    <dgm:pt modelId="{7EE4EA56-3C74-4775-BFCB-FE3089D39555}" type="pres">
      <dgm:prSet presAssocID="{7270CAE9-100A-4303-A953-DA12FFD04BD4}" presName="circle1" presStyleLbl="node1" presStyleIdx="0" presStyleCnt="2"/>
      <dgm:spPr>
        <a:solidFill>
          <a:schemeClr val="bg1">
            <a:lumMod val="50000"/>
          </a:schemeClr>
        </a:solidFill>
      </dgm:spPr>
      <dgm:t>
        <a:bodyPr/>
        <a:lstStyle/>
        <a:p>
          <a:endParaRPr lang="en-US"/>
        </a:p>
      </dgm:t>
    </dgm:pt>
    <dgm:pt modelId="{E0130AC3-25D4-4434-85F9-C79906ED62C1}" type="pres">
      <dgm:prSet presAssocID="{7270CAE9-100A-4303-A953-DA12FFD04BD4}" presName="space" presStyleCnt="0"/>
      <dgm:spPr/>
    </dgm:pt>
    <dgm:pt modelId="{30415237-264B-4BBF-93D3-A01A3FBE59CB}" type="pres">
      <dgm:prSet presAssocID="{7270CAE9-100A-4303-A953-DA12FFD04BD4}" presName="rect1" presStyleLbl="alignAcc1" presStyleIdx="0" presStyleCnt="2"/>
      <dgm:spPr/>
      <dgm:t>
        <a:bodyPr/>
        <a:lstStyle/>
        <a:p>
          <a:endParaRPr lang="en-US"/>
        </a:p>
      </dgm:t>
    </dgm:pt>
    <dgm:pt modelId="{4E0C47F9-A85E-4257-AAC7-74B0E9E85A22}" type="pres">
      <dgm:prSet presAssocID="{17158950-9B18-46B7-BA44-ADD0EC661759}" presName="vertSpace2" presStyleLbl="node1" presStyleIdx="0" presStyleCnt="2"/>
      <dgm:spPr/>
    </dgm:pt>
    <dgm:pt modelId="{01156623-ECED-4E25-B24C-AC7B5567987F}" type="pres">
      <dgm:prSet presAssocID="{17158950-9B18-46B7-BA44-ADD0EC661759}" presName="circle2" presStyleLbl="node1" presStyleIdx="1" presStyleCnt="2"/>
      <dgm:spPr>
        <a:solidFill>
          <a:schemeClr val="bg1">
            <a:lumMod val="50000"/>
          </a:schemeClr>
        </a:solidFill>
      </dgm:spPr>
      <dgm:t>
        <a:bodyPr/>
        <a:lstStyle/>
        <a:p>
          <a:endParaRPr lang="en-US"/>
        </a:p>
      </dgm:t>
    </dgm:pt>
    <dgm:pt modelId="{05678E9A-4A85-4643-8640-3F552AF4B855}" type="pres">
      <dgm:prSet presAssocID="{17158950-9B18-46B7-BA44-ADD0EC661759}" presName="rect2" presStyleLbl="alignAcc1" presStyleIdx="1" presStyleCnt="2"/>
      <dgm:spPr/>
      <dgm:t>
        <a:bodyPr/>
        <a:lstStyle/>
        <a:p>
          <a:endParaRPr lang="en-US"/>
        </a:p>
      </dgm:t>
    </dgm:pt>
    <dgm:pt modelId="{F85840B5-D08B-409D-AEB6-F7AC3BB1C8B0}" type="pres">
      <dgm:prSet presAssocID="{7270CAE9-100A-4303-A953-DA12FFD04BD4}" presName="rect1ParTxNoCh" presStyleLbl="alignAcc1" presStyleIdx="1" presStyleCnt="2">
        <dgm:presLayoutVars>
          <dgm:chMax val="1"/>
          <dgm:bulletEnabled val="1"/>
        </dgm:presLayoutVars>
      </dgm:prSet>
      <dgm:spPr/>
      <dgm:t>
        <a:bodyPr/>
        <a:lstStyle/>
        <a:p>
          <a:endParaRPr lang="en-US"/>
        </a:p>
      </dgm:t>
    </dgm:pt>
    <dgm:pt modelId="{2EBD3453-3F9D-447D-B5DE-2CA5AD4E5FA4}" type="pres">
      <dgm:prSet presAssocID="{17158950-9B18-46B7-BA44-ADD0EC661759}" presName="rect2ParTxNoCh" presStyleLbl="alignAcc1" presStyleIdx="1" presStyleCnt="2">
        <dgm:presLayoutVars>
          <dgm:chMax val="1"/>
          <dgm:bulletEnabled val="1"/>
        </dgm:presLayoutVars>
      </dgm:prSet>
      <dgm:spPr/>
      <dgm:t>
        <a:bodyPr/>
        <a:lstStyle/>
        <a:p>
          <a:endParaRPr lang="en-US"/>
        </a:p>
      </dgm:t>
    </dgm:pt>
  </dgm:ptLst>
  <dgm:cxnLst>
    <dgm:cxn modelId="{8FE544E3-B90F-4128-9A08-D4DF49179CC2}" type="presOf" srcId="{17158950-9B18-46B7-BA44-ADD0EC661759}" destId="{05678E9A-4A85-4643-8640-3F552AF4B855}" srcOrd="0" destOrd="0" presId="urn:microsoft.com/office/officeart/2005/8/layout/target3"/>
    <dgm:cxn modelId="{BCFFF141-9CE5-4C3B-BE81-A36BF60698FE}" type="presOf" srcId="{17158950-9B18-46B7-BA44-ADD0EC661759}" destId="{2EBD3453-3F9D-447D-B5DE-2CA5AD4E5FA4}" srcOrd="1" destOrd="0" presId="urn:microsoft.com/office/officeart/2005/8/layout/target3"/>
    <dgm:cxn modelId="{2592E73A-631B-4D15-8A13-D67810A899BF}" type="presOf" srcId="{7270CAE9-100A-4303-A953-DA12FFD04BD4}" destId="{F85840B5-D08B-409D-AEB6-F7AC3BB1C8B0}" srcOrd="1" destOrd="0" presId="urn:microsoft.com/office/officeart/2005/8/layout/target3"/>
    <dgm:cxn modelId="{3D50E557-9BEC-402C-96EE-60C44C993047}" type="presOf" srcId="{7270CAE9-100A-4303-A953-DA12FFD04BD4}" destId="{30415237-264B-4BBF-93D3-A01A3FBE59CB}" srcOrd="0" destOrd="0" presId="urn:microsoft.com/office/officeart/2005/8/layout/target3"/>
    <dgm:cxn modelId="{F85A9175-202F-4A89-9341-CA46AA052AC4}" srcId="{CB9C7209-952C-487A-A2A4-340F7A8CDABD}" destId="{17158950-9B18-46B7-BA44-ADD0EC661759}" srcOrd="1" destOrd="0" parTransId="{56C5CB0D-3903-4AE3-83E0-0CC289B0E90F}" sibTransId="{E2CD0B46-4979-45E2-BF0B-C596B0C40067}"/>
    <dgm:cxn modelId="{A339D228-3835-4CDE-A895-3F4068CF5814}" type="presOf" srcId="{CB9C7209-952C-487A-A2A4-340F7A8CDABD}" destId="{2147B29B-4709-4B5B-B2B1-D29D9472A1BB}" srcOrd="0" destOrd="0" presId="urn:microsoft.com/office/officeart/2005/8/layout/target3"/>
    <dgm:cxn modelId="{509E3E3D-6868-4F99-9F79-70625A9C792B}" srcId="{CB9C7209-952C-487A-A2A4-340F7A8CDABD}" destId="{7270CAE9-100A-4303-A953-DA12FFD04BD4}" srcOrd="0" destOrd="0" parTransId="{149C41BC-B8FA-4874-9B72-64D936859A54}" sibTransId="{718A195D-06B0-4E28-A6F7-7FDF42084B60}"/>
    <dgm:cxn modelId="{53F738E1-C378-46A8-9CEF-C2A5010D6553}" type="presParOf" srcId="{2147B29B-4709-4B5B-B2B1-D29D9472A1BB}" destId="{7EE4EA56-3C74-4775-BFCB-FE3089D39555}" srcOrd="0" destOrd="0" presId="urn:microsoft.com/office/officeart/2005/8/layout/target3"/>
    <dgm:cxn modelId="{6A852BD7-F1B4-4650-BA8F-40E66E9B5C37}" type="presParOf" srcId="{2147B29B-4709-4B5B-B2B1-D29D9472A1BB}" destId="{E0130AC3-25D4-4434-85F9-C79906ED62C1}" srcOrd="1" destOrd="0" presId="urn:microsoft.com/office/officeart/2005/8/layout/target3"/>
    <dgm:cxn modelId="{32F6E374-80BA-4B8C-83D5-33ACC912A71B}" type="presParOf" srcId="{2147B29B-4709-4B5B-B2B1-D29D9472A1BB}" destId="{30415237-264B-4BBF-93D3-A01A3FBE59CB}" srcOrd="2" destOrd="0" presId="urn:microsoft.com/office/officeart/2005/8/layout/target3"/>
    <dgm:cxn modelId="{6B821B75-6821-4690-845C-6F7E9C3029A4}" type="presParOf" srcId="{2147B29B-4709-4B5B-B2B1-D29D9472A1BB}" destId="{4E0C47F9-A85E-4257-AAC7-74B0E9E85A22}" srcOrd="3" destOrd="0" presId="urn:microsoft.com/office/officeart/2005/8/layout/target3"/>
    <dgm:cxn modelId="{887D501F-EE1B-42DA-A783-83053B499540}" type="presParOf" srcId="{2147B29B-4709-4B5B-B2B1-D29D9472A1BB}" destId="{01156623-ECED-4E25-B24C-AC7B5567987F}" srcOrd="4" destOrd="0" presId="urn:microsoft.com/office/officeart/2005/8/layout/target3"/>
    <dgm:cxn modelId="{5FEB3D00-80D6-41ED-B326-2CAD5883BBB7}" type="presParOf" srcId="{2147B29B-4709-4B5B-B2B1-D29D9472A1BB}" destId="{05678E9A-4A85-4643-8640-3F552AF4B855}" srcOrd="5" destOrd="0" presId="urn:microsoft.com/office/officeart/2005/8/layout/target3"/>
    <dgm:cxn modelId="{60603432-415E-46B6-AAB8-A583431C4A2C}" type="presParOf" srcId="{2147B29B-4709-4B5B-B2B1-D29D9472A1BB}" destId="{F85840B5-D08B-409D-AEB6-F7AC3BB1C8B0}" srcOrd="6" destOrd="0" presId="urn:microsoft.com/office/officeart/2005/8/layout/target3"/>
    <dgm:cxn modelId="{07C5551C-F5E2-4DD8-87B8-1A6B32C6C8A2}" type="presParOf" srcId="{2147B29B-4709-4B5B-B2B1-D29D9472A1BB}" destId="{2EBD3453-3F9D-447D-B5DE-2CA5AD4E5FA4}" srcOrd="7"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BEE4D4E-FBBA-4AB4-A5AB-73A34EA7C047}"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5841F5AE-5CCD-4527-85C9-EF121179FC55}">
      <dgm:prSet/>
      <dgm:spPr/>
      <dgm:t>
        <a:bodyPr/>
        <a:lstStyle/>
        <a:p>
          <a:pPr rtl="1"/>
          <a:r>
            <a:rPr lang="ar-SA" b="1" u="sng" dirty="0" smtClean="0"/>
            <a:t>بعلم الاجتماع : </a:t>
          </a:r>
          <a:r>
            <a:rPr lang="ar-SA" b="1" dirty="0" smtClean="0"/>
            <a:t>هو دراسة العلاقات بين الافراد والتفاعل فيما بينهم وتصرفاتهم كأعضاء في الجماعة فهو يركز على سلوك الافراد في المجتمعات البشرية </a:t>
          </a:r>
          <a:r>
            <a:rPr lang="ar-SA" b="1" u="sng" dirty="0" smtClean="0"/>
            <a:t>( بناء الشخصية الاجتماعية )</a:t>
          </a:r>
          <a:endParaRPr lang="en-US" dirty="0"/>
        </a:p>
      </dgm:t>
    </dgm:pt>
    <dgm:pt modelId="{5F977A66-A619-4FC5-B810-6BCEF5C4C50F}" type="parTrans" cxnId="{75A57E54-9222-457C-BED1-456D53D4F643}">
      <dgm:prSet/>
      <dgm:spPr/>
      <dgm:t>
        <a:bodyPr/>
        <a:lstStyle/>
        <a:p>
          <a:endParaRPr lang="en-US"/>
        </a:p>
      </dgm:t>
    </dgm:pt>
    <dgm:pt modelId="{7B1117DD-3EE9-4E89-986C-A1933A5D18E8}" type="sibTrans" cxnId="{75A57E54-9222-457C-BED1-456D53D4F643}">
      <dgm:prSet/>
      <dgm:spPr/>
      <dgm:t>
        <a:bodyPr/>
        <a:lstStyle/>
        <a:p>
          <a:endParaRPr lang="en-US"/>
        </a:p>
      </dgm:t>
    </dgm:pt>
    <dgm:pt modelId="{4D30227F-BE48-46FB-B374-FDDD47CC6011}" type="pres">
      <dgm:prSet presAssocID="{EBEE4D4E-FBBA-4AB4-A5AB-73A34EA7C047}" presName="Name0" presStyleCnt="0">
        <dgm:presLayoutVars>
          <dgm:chMax val="7"/>
          <dgm:dir/>
          <dgm:animLvl val="lvl"/>
          <dgm:resizeHandles val="exact"/>
        </dgm:presLayoutVars>
      </dgm:prSet>
      <dgm:spPr/>
      <dgm:t>
        <a:bodyPr/>
        <a:lstStyle/>
        <a:p>
          <a:endParaRPr lang="en-US"/>
        </a:p>
      </dgm:t>
    </dgm:pt>
    <dgm:pt modelId="{E48832DD-87D1-4A66-A349-B37B99C5A813}" type="pres">
      <dgm:prSet presAssocID="{5841F5AE-5CCD-4527-85C9-EF121179FC55}" presName="circle1" presStyleLbl="node1" presStyleIdx="0" presStyleCnt="1"/>
      <dgm:spPr>
        <a:solidFill>
          <a:schemeClr val="bg1">
            <a:lumMod val="50000"/>
          </a:schemeClr>
        </a:solidFill>
      </dgm:spPr>
      <dgm:t>
        <a:bodyPr/>
        <a:lstStyle/>
        <a:p>
          <a:endParaRPr lang="en-US"/>
        </a:p>
      </dgm:t>
    </dgm:pt>
    <dgm:pt modelId="{62DF3CC6-0838-45AA-8393-1DA6C08416A1}" type="pres">
      <dgm:prSet presAssocID="{5841F5AE-5CCD-4527-85C9-EF121179FC55}" presName="space" presStyleCnt="0"/>
      <dgm:spPr/>
    </dgm:pt>
    <dgm:pt modelId="{ABAE225B-DF81-46F6-BBCA-5264536C1652}" type="pres">
      <dgm:prSet presAssocID="{5841F5AE-5CCD-4527-85C9-EF121179FC55}" presName="rect1" presStyleLbl="alignAcc1" presStyleIdx="0" presStyleCnt="1"/>
      <dgm:spPr/>
      <dgm:t>
        <a:bodyPr/>
        <a:lstStyle/>
        <a:p>
          <a:endParaRPr lang="en-US"/>
        </a:p>
      </dgm:t>
    </dgm:pt>
    <dgm:pt modelId="{1BCE9102-8680-4BA6-815E-2AD8A06C9867}" type="pres">
      <dgm:prSet presAssocID="{5841F5AE-5CCD-4527-85C9-EF121179FC55}" presName="rect1ParTxNoCh" presStyleLbl="alignAcc1" presStyleIdx="0" presStyleCnt="1">
        <dgm:presLayoutVars>
          <dgm:chMax val="1"/>
          <dgm:bulletEnabled val="1"/>
        </dgm:presLayoutVars>
      </dgm:prSet>
      <dgm:spPr/>
      <dgm:t>
        <a:bodyPr/>
        <a:lstStyle/>
        <a:p>
          <a:endParaRPr lang="en-US"/>
        </a:p>
      </dgm:t>
    </dgm:pt>
  </dgm:ptLst>
  <dgm:cxnLst>
    <dgm:cxn modelId="{7E7A498B-4F28-4FFF-A284-D2592DA034B7}" type="presOf" srcId="{5841F5AE-5CCD-4527-85C9-EF121179FC55}" destId="{1BCE9102-8680-4BA6-815E-2AD8A06C9867}" srcOrd="1" destOrd="0" presId="urn:microsoft.com/office/officeart/2005/8/layout/target3"/>
    <dgm:cxn modelId="{4DF26471-33C1-4193-9BFF-FC01799F0191}" type="presOf" srcId="{5841F5AE-5CCD-4527-85C9-EF121179FC55}" destId="{ABAE225B-DF81-46F6-BBCA-5264536C1652}" srcOrd="0" destOrd="0" presId="urn:microsoft.com/office/officeart/2005/8/layout/target3"/>
    <dgm:cxn modelId="{D6BC0E11-5B90-4426-9802-8BD031FD246E}" type="presOf" srcId="{EBEE4D4E-FBBA-4AB4-A5AB-73A34EA7C047}" destId="{4D30227F-BE48-46FB-B374-FDDD47CC6011}" srcOrd="0" destOrd="0" presId="urn:microsoft.com/office/officeart/2005/8/layout/target3"/>
    <dgm:cxn modelId="{75A57E54-9222-457C-BED1-456D53D4F643}" srcId="{EBEE4D4E-FBBA-4AB4-A5AB-73A34EA7C047}" destId="{5841F5AE-5CCD-4527-85C9-EF121179FC55}" srcOrd="0" destOrd="0" parTransId="{5F977A66-A619-4FC5-B810-6BCEF5C4C50F}" sibTransId="{7B1117DD-3EE9-4E89-986C-A1933A5D18E8}"/>
    <dgm:cxn modelId="{F60F6448-AD04-4699-9907-72AE5C9A1CB3}" type="presParOf" srcId="{4D30227F-BE48-46FB-B374-FDDD47CC6011}" destId="{E48832DD-87D1-4A66-A349-B37B99C5A813}" srcOrd="0" destOrd="0" presId="urn:microsoft.com/office/officeart/2005/8/layout/target3"/>
    <dgm:cxn modelId="{D0F6FF63-DA90-400B-B3C6-33211C575C02}" type="presParOf" srcId="{4D30227F-BE48-46FB-B374-FDDD47CC6011}" destId="{62DF3CC6-0838-45AA-8393-1DA6C08416A1}" srcOrd="1" destOrd="0" presId="urn:microsoft.com/office/officeart/2005/8/layout/target3"/>
    <dgm:cxn modelId="{DCA778D0-9AAC-4CD7-A3E8-6144A26C3985}" type="presParOf" srcId="{4D30227F-BE48-46FB-B374-FDDD47CC6011}" destId="{ABAE225B-DF81-46F6-BBCA-5264536C1652}" srcOrd="2" destOrd="0" presId="urn:microsoft.com/office/officeart/2005/8/layout/target3"/>
    <dgm:cxn modelId="{116FF987-FDD6-451B-BD08-4D65ABB37225}" type="presParOf" srcId="{4D30227F-BE48-46FB-B374-FDDD47CC6011}" destId="{1BCE9102-8680-4BA6-815E-2AD8A06C9867}"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411424A-8D57-4C77-BD48-3B968675D563}"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n-US"/>
        </a:p>
      </dgm:t>
    </dgm:pt>
    <dgm:pt modelId="{7F64EB4A-831E-4B38-9C23-A3E8C3BEEEB0}">
      <dgm:prSet/>
      <dgm:spPr/>
      <dgm:t>
        <a:bodyPr/>
        <a:lstStyle/>
        <a:p>
          <a:pPr rtl="0"/>
          <a:r>
            <a:rPr lang="ar-OM" smtClean="0"/>
            <a:t>وفقكم الله تعالى</a:t>
          </a:r>
          <a:endParaRPr lang="en-US"/>
        </a:p>
      </dgm:t>
    </dgm:pt>
    <dgm:pt modelId="{093B4242-46AD-44FE-A65E-F99407342487}" type="parTrans" cxnId="{B6679357-E879-4F65-AF03-2C469088D66B}">
      <dgm:prSet/>
      <dgm:spPr/>
      <dgm:t>
        <a:bodyPr/>
        <a:lstStyle/>
        <a:p>
          <a:endParaRPr lang="en-US"/>
        </a:p>
      </dgm:t>
    </dgm:pt>
    <dgm:pt modelId="{C722E6D1-4606-4E5C-AA11-0E38BBC827F3}" type="sibTrans" cxnId="{B6679357-E879-4F65-AF03-2C469088D66B}">
      <dgm:prSet/>
      <dgm:spPr/>
      <dgm:t>
        <a:bodyPr/>
        <a:lstStyle/>
        <a:p>
          <a:endParaRPr lang="en-US"/>
        </a:p>
      </dgm:t>
    </dgm:pt>
    <dgm:pt modelId="{3803701D-F0A0-43E3-8D72-243CB224FC05}">
      <dgm:prSet/>
      <dgm:spPr/>
      <dgm:t>
        <a:bodyPr/>
        <a:lstStyle/>
        <a:p>
          <a:pPr rtl="0"/>
          <a:r>
            <a:rPr lang="ar-OM" smtClean="0"/>
            <a:t>والى اللقاء في محاضرة قادمة باذن الله تعالى</a:t>
          </a:r>
          <a:endParaRPr lang="en-US"/>
        </a:p>
      </dgm:t>
    </dgm:pt>
    <dgm:pt modelId="{D1115895-8E5E-454A-8503-0B1462736A6D}" type="parTrans" cxnId="{A74B3998-C813-43A5-B2F3-F90155F01997}">
      <dgm:prSet/>
      <dgm:spPr/>
      <dgm:t>
        <a:bodyPr/>
        <a:lstStyle/>
        <a:p>
          <a:endParaRPr lang="en-US"/>
        </a:p>
      </dgm:t>
    </dgm:pt>
    <dgm:pt modelId="{8ED5A8A7-97A1-419A-B6C0-819D5B1F2B87}" type="sibTrans" cxnId="{A74B3998-C813-43A5-B2F3-F90155F01997}">
      <dgm:prSet/>
      <dgm:spPr/>
      <dgm:t>
        <a:bodyPr/>
        <a:lstStyle/>
        <a:p>
          <a:endParaRPr lang="en-US"/>
        </a:p>
      </dgm:t>
    </dgm:pt>
    <dgm:pt modelId="{97D57E9E-2932-4747-BC99-EEA7658CE00E}" type="pres">
      <dgm:prSet presAssocID="{E411424A-8D57-4C77-BD48-3B968675D563}" presName="Name0" presStyleCnt="0">
        <dgm:presLayoutVars>
          <dgm:dir/>
          <dgm:resizeHandles val="exact"/>
        </dgm:presLayoutVars>
      </dgm:prSet>
      <dgm:spPr/>
      <dgm:t>
        <a:bodyPr/>
        <a:lstStyle/>
        <a:p>
          <a:endParaRPr lang="en-US"/>
        </a:p>
      </dgm:t>
    </dgm:pt>
    <dgm:pt modelId="{E1B85DE8-5585-4504-86B5-D668F02F373E}" type="pres">
      <dgm:prSet presAssocID="{E411424A-8D57-4C77-BD48-3B968675D563}" presName="arrow" presStyleLbl="bgShp" presStyleIdx="0" presStyleCnt="1"/>
      <dgm:spPr/>
    </dgm:pt>
    <dgm:pt modelId="{D1B79AF8-3F25-4D88-91BE-1A130B4BE588}" type="pres">
      <dgm:prSet presAssocID="{E411424A-8D57-4C77-BD48-3B968675D563}" presName="points" presStyleCnt="0"/>
      <dgm:spPr/>
    </dgm:pt>
    <dgm:pt modelId="{81110C70-E2B5-4AA9-B5F6-763EAAF13C66}" type="pres">
      <dgm:prSet presAssocID="{7F64EB4A-831E-4B38-9C23-A3E8C3BEEEB0}" presName="compositeA" presStyleCnt="0"/>
      <dgm:spPr/>
    </dgm:pt>
    <dgm:pt modelId="{1A310B7F-182F-4505-BE5A-73686AA02726}" type="pres">
      <dgm:prSet presAssocID="{7F64EB4A-831E-4B38-9C23-A3E8C3BEEEB0}" presName="textA" presStyleLbl="revTx" presStyleIdx="0" presStyleCnt="2">
        <dgm:presLayoutVars>
          <dgm:bulletEnabled val="1"/>
        </dgm:presLayoutVars>
      </dgm:prSet>
      <dgm:spPr/>
      <dgm:t>
        <a:bodyPr/>
        <a:lstStyle/>
        <a:p>
          <a:endParaRPr lang="en-US"/>
        </a:p>
      </dgm:t>
    </dgm:pt>
    <dgm:pt modelId="{5C12BF8F-5549-4588-A911-39F41DB66F40}" type="pres">
      <dgm:prSet presAssocID="{7F64EB4A-831E-4B38-9C23-A3E8C3BEEEB0}" presName="circleA" presStyleLbl="node1" presStyleIdx="0" presStyleCnt="2"/>
      <dgm:spPr/>
    </dgm:pt>
    <dgm:pt modelId="{F1B3BFF3-4A16-4572-99D7-D097340DD451}" type="pres">
      <dgm:prSet presAssocID="{7F64EB4A-831E-4B38-9C23-A3E8C3BEEEB0}" presName="spaceA" presStyleCnt="0"/>
      <dgm:spPr/>
    </dgm:pt>
    <dgm:pt modelId="{690D27BA-7B3A-4377-9D2B-CBF7CF35737D}" type="pres">
      <dgm:prSet presAssocID="{C722E6D1-4606-4E5C-AA11-0E38BBC827F3}" presName="space" presStyleCnt="0"/>
      <dgm:spPr/>
    </dgm:pt>
    <dgm:pt modelId="{3F160EBB-B7AA-4DAB-80C0-C8F417F921F6}" type="pres">
      <dgm:prSet presAssocID="{3803701D-F0A0-43E3-8D72-243CB224FC05}" presName="compositeB" presStyleCnt="0"/>
      <dgm:spPr/>
    </dgm:pt>
    <dgm:pt modelId="{FB07BAF8-CAF4-4385-A68C-8DF12AE59075}" type="pres">
      <dgm:prSet presAssocID="{3803701D-F0A0-43E3-8D72-243CB224FC05}" presName="textB" presStyleLbl="revTx" presStyleIdx="1" presStyleCnt="2">
        <dgm:presLayoutVars>
          <dgm:bulletEnabled val="1"/>
        </dgm:presLayoutVars>
      </dgm:prSet>
      <dgm:spPr/>
      <dgm:t>
        <a:bodyPr/>
        <a:lstStyle/>
        <a:p>
          <a:endParaRPr lang="en-US"/>
        </a:p>
      </dgm:t>
    </dgm:pt>
    <dgm:pt modelId="{E97B55C6-FB38-4682-8BF4-049C78C66D99}" type="pres">
      <dgm:prSet presAssocID="{3803701D-F0A0-43E3-8D72-243CB224FC05}" presName="circleB" presStyleLbl="node1" presStyleIdx="1" presStyleCnt="2"/>
      <dgm:spPr/>
    </dgm:pt>
    <dgm:pt modelId="{76940B4B-81E9-4BB9-B906-50169DB9CD75}" type="pres">
      <dgm:prSet presAssocID="{3803701D-F0A0-43E3-8D72-243CB224FC05}" presName="spaceB" presStyleCnt="0"/>
      <dgm:spPr/>
    </dgm:pt>
  </dgm:ptLst>
  <dgm:cxnLst>
    <dgm:cxn modelId="{F10F600E-D968-4F51-97CF-6C2024356408}" type="presOf" srcId="{3803701D-F0A0-43E3-8D72-243CB224FC05}" destId="{FB07BAF8-CAF4-4385-A68C-8DF12AE59075}" srcOrd="0" destOrd="0" presId="urn:microsoft.com/office/officeart/2005/8/layout/hProcess11"/>
    <dgm:cxn modelId="{A74B3998-C813-43A5-B2F3-F90155F01997}" srcId="{E411424A-8D57-4C77-BD48-3B968675D563}" destId="{3803701D-F0A0-43E3-8D72-243CB224FC05}" srcOrd="1" destOrd="0" parTransId="{D1115895-8E5E-454A-8503-0B1462736A6D}" sibTransId="{8ED5A8A7-97A1-419A-B6C0-819D5B1F2B87}"/>
    <dgm:cxn modelId="{E88F0CB3-9DE0-4032-968F-4B00BFA34215}" type="presOf" srcId="{E411424A-8D57-4C77-BD48-3B968675D563}" destId="{97D57E9E-2932-4747-BC99-EEA7658CE00E}" srcOrd="0" destOrd="0" presId="urn:microsoft.com/office/officeart/2005/8/layout/hProcess11"/>
    <dgm:cxn modelId="{B3CC4A8F-C6B3-471B-9B30-36C200A4CE05}" type="presOf" srcId="{7F64EB4A-831E-4B38-9C23-A3E8C3BEEEB0}" destId="{1A310B7F-182F-4505-BE5A-73686AA02726}" srcOrd="0" destOrd="0" presId="urn:microsoft.com/office/officeart/2005/8/layout/hProcess11"/>
    <dgm:cxn modelId="{B6679357-E879-4F65-AF03-2C469088D66B}" srcId="{E411424A-8D57-4C77-BD48-3B968675D563}" destId="{7F64EB4A-831E-4B38-9C23-A3E8C3BEEEB0}" srcOrd="0" destOrd="0" parTransId="{093B4242-46AD-44FE-A65E-F99407342487}" sibTransId="{C722E6D1-4606-4E5C-AA11-0E38BBC827F3}"/>
    <dgm:cxn modelId="{A1A017DF-5DF2-4810-9EE7-E0F36BF1328C}" type="presParOf" srcId="{97D57E9E-2932-4747-BC99-EEA7658CE00E}" destId="{E1B85DE8-5585-4504-86B5-D668F02F373E}" srcOrd="0" destOrd="0" presId="urn:microsoft.com/office/officeart/2005/8/layout/hProcess11"/>
    <dgm:cxn modelId="{75477F20-DA97-43A5-BD01-279D7FBFC9BF}" type="presParOf" srcId="{97D57E9E-2932-4747-BC99-EEA7658CE00E}" destId="{D1B79AF8-3F25-4D88-91BE-1A130B4BE588}" srcOrd="1" destOrd="0" presId="urn:microsoft.com/office/officeart/2005/8/layout/hProcess11"/>
    <dgm:cxn modelId="{EBFD220A-A36B-41ED-A5D9-85FEA8E9FE51}" type="presParOf" srcId="{D1B79AF8-3F25-4D88-91BE-1A130B4BE588}" destId="{81110C70-E2B5-4AA9-B5F6-763EAAF13C66}" srcOrd="0" destOrd="0" presId="urn:microsoft.com/office/officeart/2005/8/layout/hProcess11"/>
    <dgm:cxn modelId="{3E5CEF4E-34B3-4BB9-B98B-4E46316F267E}" type="presParOf" srcId="{81110C70-E2B5-4AA9-B5F6-763EAAF13C66}" destId="{1A310B7F-182F-4505-BE5A-73686AA02726}" srcOrd="0" destOrd="0" presId="urn:microsoft.com/office/officeart/2005/8/layout/hProcess11"/>
    <dgm:cxn modelId="{60E69E38-25D6-443B-B5B4-D0F0C5CB7D36}" type="presParOf" srcId="{81110C70-E2B5-4AA9-B5F6-763EAAF13C66}" destId="{5C12BF8F-5549-4588-A911-39F41DB66F40}" srcOrd="1" destOrd="0" presId="urn:microsoft.com/office/officeart/2005/8/layout/hProcess11"/>
    <dgm:cxn modelId="{FF05DDE8-29F8-4A92-80E5-BB5E22074728}" type="presParOf" srcId="{81110C70-E2B5-4AA9-B5F6-763EAAF13C66}" destId="{F1B3BFF3-4A16-4572-99D7-D097340DD451}" srcOrd="2" destOrd="0" presId="urn:microsoft.com/office/officeart/2005/8/layout/hProcess11"/>
    <dgm:cxn modelId="{D1D5BCF1-592E-47CD-B22B-52A6EBF3C2B9}" type="presParOf" srcId="{D1B79AF8-3F25-4D88-91BE-1A130B4BE588}" destId="{690D27BA-7B3A-4377-9D2B-CBF7CF35737D}" srcOrd="1" destOrd="0" presId="urn:microsoft.com/office/officeart/2005/8/layout/hProcess11"/>
    <dgm:cxn modelId="{1086EB1C-FC03-4412-91C3-1C9CCB17686E}" type="presParOf" srcId="{D1B79AF8-3F25-4D88-91BE-1A130B4BE588}" destId="{3F160EBB-B7AA-4DAB-80C0-C8F417F921F6}" srcOrd="2" destOrd="0" presId="urn:microsoft.com/office/officeart/2005/8/layout/hProcess11"/>
    <dgm:cxn modelId="{E98FEB0F-CC78-4CA2-AA14-BEFF7D961774}" type="presParOf" srcId="{3F160EBB-B7AA-4DAB-80C0-C8F417F921F6}" destId="{FB07BAF8-CAF4-4385-A68C-8DF12AE59075}" srcOrd="0" destOrd="0" presId="urn:microsoft.com/office/officeart/2005/8/layout/hProcess11"/>
    <dgm:cxn modelId="{BA519FC9-87C3-470E-9CF1-9FC9ED795B75}" type="presParOf" srcId="{3F160EBB-B7AA-4DAB-80C0-C8F417F921F6}" destId="{E97B55C6-FB38-4682-8BF4-049C78C66D99}" srcOrd="1" destOrd="0" presId="urn:microsoft.com/office/officeart/2005/8/layout/hProcess11"/>
    <dgm:cxn modelId="{2AD05929-96E3-4B8F-9B0A-A6B2655FF2E5}" type="presParOf" srcId="{3F160EBB-B7AA-4DAB-80C0-C8F417F921F6}" destId="{76940B4B-81E9-4BB9-B906-50169DB9CD75}"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5E0840B-0153-4791-8633-657B5579EEB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E40F4B6-788E-4AF6-A2CE-2E1E85AE1549}">
      <dgm:prSet/>
      <dgm:spPr>
        <a:solidFill>
          <a:schemeClr val="accent2">
            <a:lumMod val="75000"/>
          </a:schemeClr>
        </a:solidFill>
      </dgm:spPr>
      <dgm:t>
        <a:bodyPr/>
        <a:lstStyle/>
        <a:p>
          <a:pPr algn="ctr" rtl="1"/>
          <a:r>
            <a:rPr lang="ar-OM" b="1" dirty="0" smtClean="0"/>
            <a:t>الطبيعة المنهجية "لأصول التربية "تحتم انها ميدان تركيبي أو تأليفي وليست علما مستقلا أو فرعا قائما بذاته </a:t>
          </a:r>
          <a:endParaRPr lang="en-US" b="1" dirty="0" smtClean="0"/>
        </a:p>
        <a:p>
          <a:pPr algn="ctr" rtl="1"/>
          <a:r>
            <a:rPr lang="ar-OM" b="1" dirty="0" smtClean="0"/>
            <a:t>من هنا يقال انها ميدان متعدد الجوانب لو انحصر في حدود ضيقة مستقلة لاختنق و فقد جذوره وأصولة وصار فرعا رتيبا راكدا ،و ربما جافا ميتا </a:t>
          </a:r>
          <a:endParaRPr lang="en-US" b="1" dirty="0" smtClean="0"/>
        </a:p>
        <a:p>
          <a:pPr algn="ctr" rtl="1"/>
          <a:r>
            <a:rPr lang="ar-OM" b="1" dirty="0" smtClean="0"/>
            <a:t>لان عوامل الحياة والخصوبة،و النماء و الازدهار فيه نابعة من مصادر أخرى </a:t>
          </a:r>
          <a:endParaRPr lang="en-US" dirty="0"/>
        </a:p>
      </dgm:t>
    </dgm:pt>
    <dgm:pt modelId="{091E600D-22EC-4A62-9D8E-47F870CF3B50}" type="parTrans" cxnId="{B4782830-6237-4BF8-AD4C-412FB0B0FC64}">
      <dgm:prSet/>
      <dgm:spPr/>
      <dgm:t>
        <a:bodyPr/>
        <a:lstStyle/>
        <a:p>
          <a:endParaRPr lang="en-US"/>
        </a:p>
      </dgm:t>
    </dgm:pt>
    <dgm:pt modelId="{711FD34A-BEE3-4DA2-B1CC-E4BABE645F81}" type="sibTrans" cxnId="{B4782830-6237-4BF8-AD4C-412FB0B0FC64}">
      <dgm:prSet/>
      <dgm:spPr/>
      <dgm:t>
        <a:bodyPr/>
        <a:lstStyle/>
        <a:p>
          <a:endParaRPr lang="en-US"/>
        </a:p>
      </dgm:t>
    </dgm:pt>
    <dgm:pt modelId="{00779E78-C548-41C9-8676-F70E18468BCE}" type="pres">
      <dgm:prSet presAssocID="{05E0840B-0153-4791-8633-657B5579EEB5}" presName="linear" presStyleCnt="0">
        <dgm:presLayoutVars>
          <dgm:animLvl val="lvl"/>
          <dgm:resizeHandles val="exact"/>
        </dgm:presLayoutVars>
      </dgm:prSet>
      <dgm:spPr/>
      <dgm:t>
        <a:bodyPr/>
        <a:lstStyle/>
        <a:p>
          <a:endParaRPr lang="en-US"/>
        </a:p>
      </dgm:t>
    </dgm:pt>
    <dgm:pt modelId="{2629D032-BB1C-4BEC-9793-F7C7523B06A4}" type="pres">
      <dgm:prSet presAssocID="{BE40F4B6-788E-4AF6-A2CE-2E1E85AE1549}" presName="parentText" presStyleLbl="node1" presStyleIdx="0" presStyleCnt="1">
        <dgm:presLayoutVars>
          <dgm:chMax val="0"/>
          <dgm:bulletEnabled val="1"/>
        </dgm:presLayoutVars>
      </dgm:prSet>
      <dgm:spPr/>
      <dgm:t>
        <a:bodyPr/>
        <a:lstStyle/>
        <a:p>
          <a:endParaRPr lang="en-US"/>
        </a:p>
      </dgm:t>
    </dgm:pt>
  </dgm:ptLst>
  <dgm:cxnLst>
    <dgm:cxn modelId="{BC9F9AE9-B960-4726-9D3C-821D5D20122C}" type="presOf" srcId="{BE40F4B6-788E-4AF6-A2CE-2E1E85AE1549}" destId="{2629D032-BB1C-4BEC-9793-F7C7523B06A4}" srcOrd="0" destOrd="0" presId="urn:microsoft.com/office/officeart/2005/8/layout/vList2"/>
    <dgm:cxn modelId="{A739C23C-BA96-4B64-ABF9-43829ABD1F69}" type="presOf" srcId="{05E0840B-0153-4791-8633-657B5579EEB5}" destId="{00779E78-C548-41C9-8676-F70E18468BCE}" srcOrd="0" destOrd="0" presId="urn:microsoft.com/office/officeart/2005/8/layout/vList2"/>
    <dgm:cxn modelId="{B4782830-6237-4BF8-AD4C-412FB0B0FC64}" srcId="{05E0840B-0153-4791-8633-657B5579EEB5}" destId="{BE40F4B6-788E-4AF6-A2CE-2E1E85AE1549}" srcOrd="0" destOrd="0" parTransId="{091E600D-22EC-4A62-9D8E-47F870CF3B50}" sibTransId="{711FD34A-BEE3-4DA2-B1CC-E4BABE645F81}"/>
    <dgm:cxn modelId="{9FE2B1F7-88E1-49C6-A44C-5D75B899751A}" type="presParOf" srcId="{00779E78-C548-41C9-8676-F70E18468BCE}" destId="{2629D032-BB1C-4BEC-9793-F7C7523B06A4}"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A724C1C-8DAF-464D-86E9-91C96A14305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3F357435-0253-46D3-A67E-FDED9B908C3A}" type="pres">
      <dgm:prSet presAssocID="{2A724C1C-8DAF-464D-86E9-91C96A143051}" presName="compositeShape" presStyleCnt="0">
        <dgm:presLayoutVars>
          <dgm:chMax val="7"/>
          <dgm:dir/>
          <dgm:resizeHandles val="exact"/>
        </dgm:presLayoutVars>
      </dgm:prSet>
      <dgm:spPr/>
      <dgm:t>
        <a:bodyPr/>
        <a:lstStyle/>
        <a:p>
          <a:endParaRPr lang="en-US"/>
        </a:p>
      </dgm:t>
    </dgm:pt>
  </dgm:ptLst>
  <dgm:cxnLst>
    <dgm:cxn modelId="{0BE01E8B-33C3-4089-9F22-D63FA4F8DF2E}" type="presOf" srcId="{2A724C1C-8DAF-464D-86E9-91C96A143051}" destId="{3F357435-0253-46D3-A67E-FDED9B908C3A}" srcOrd="0"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E30B09C-3B9B-4458-80C2-1F165DD75F4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45CC64A-1CAE-4C78-BA24-5D69C790E759}">
      <dgm:prSet/>
      <dgm:spPr>
        <a:solidFill>
          <a:schemeClr val="accent2">
            <a:lumMod val="75000"/>
          </a:schemeClr>
        </a:solidFill>
      </dgm:spPr>
      <dgm:t>
        <a:bodyPr/>
        <a:lstStyle/>
        <a:p>
          <a:pPr rtl="0"/>
          <a:r>
            <a:rPr lang="ar-OM" dirty="0" smtClean="0"/>
            <a:t>الاصول الدينية</a:t>
          </a:r>
          <a:endParaRPr lang="en-US" dirty="0"/>
        </a:p>
      </dgm:t>
    </dgm:pt>
    <dgm:pt modelId="{7126C634-382B-45CB-AFB2-263C2D8A3192}" type="parTrans" cxnId="{052E8649-DCF4-4F56-8F1B-3BD450E5B23B}">
      <dgm:prSet/>
      <dgm:spPr/>
      <dgm:t>
        <a:bodyPr/>
        <a:lstStyle/>
        <a:p>
          <a:endParaRPr lang="en-US"/>
        </a:p>
      </dgm:t>
    </dgm:pt>
    <dgm:pt modelId="{F60ED60E-16D5-4557-82AC-C2FDC6CB56CE}" type="sibTrans" cxnId="{052E8649-DCF4-4F56-8F1B-3BD450E5B23B}">
      <dgm:prSet/>
      <dgm:spPr/>
      <dgm:t>
        <a:bodyPr/>
        <a:lstStyle/>
        <a:p>
          <a:endParaRPr lang="en-US"/>
        </a:p>
      </dgm:t>
    </dgm:pt>
    <dgm:pt modelId="{381232BC-E227-4642-9A12-7547107A593C}">
      <dgm:prSet/>
      <dgm:spPr/>
      <dgm:t>
        <a:bodyPr/>
        <a:lstStyle/>
        <a:p>
          <a:pPr rtl="0"/>
          <a:r>
            <a:rPr lang="ar-OM" dirty="0" smtClean="0"/>
            <a:t>الاصول التاريخية</a:t>
          </a:r>
          <a:endParaRPr lang="en-US" dirty="0"/>
        </a:p>
      </dgm:t>
    </dgm:pt>
    <dgm:pt modelId="{F09484F3-B0FF-4472-8C0F-CF803D293CC0}" type="parTrans" cxnId="{97532F0B-C0D8-4F39-A741-D0F6991CD14A}">
      <dgm:prSet/>
      <dgm:spPr/>
      <dgm:t>
        <a:bodyPr/>
        <a:lstStyle/>
        <a:p>
          <a:endParaRPr lang="en-US"/>
        </a:p>
      </dgm:t>
    </dgm:pt>
    <dgm:pt modelId="{F49150C2-963F-4C69-8058-8933C82CEEA3}" type="sibTrans" cxnId="{97532F0B-C0D8-4F39-A741-D0F6991CD14A}">
      <dgm:prSet/>
      <dgm:spPr/>
      <dgm:t>
        <a:bodyPr/>
        <a:lstStyle/>
        <a:p>
          <a:endParaRPr lang="en-US"/>
        </a:p>
      </dgm:t>
    </dgm:pt>
    <dgm:pt modelId="{00392989-0DBB-4174-8086-E9AF2E108FF1}">
      <dgm:prSet/>
      <dgm:spPr>
        <a:solidFill>
          <a:schemeClr val="accent2">
            <a:lumMod val="75000"/>
          </a:schemeClr>
        </a:solidFill>
      </dgm:spPr>
      <dgm:t>
        <a:bodyPr/>
        <a:lstStyle/>
        <a:p>
          <a:pPr rtl="0"/>
          <a:r>
            <a:rPr lang="ar-OM" dirty="0" smtClean="0"/>
            <a:t>الاصول السياسية</a:t>
          </a:r>
          <a:endParaRPr lang="en-US" dirty="0"/>
        </a:p>
      </dgm:t>
    </dgm:pt>
    <dgm:pt modelId="{E86CF43A-2EC0-4FC6-B1C7-E7CA7B32CD76}" type="parTrans" cxnId="{6DF8438B-D7EA-4479-A50B-D76A465AB7BA}">
      <dgm:prSet/>
      <dgm:spPr/>
      <dgm:t>
        <a:bodyPr/>
        <a:lstStyle/>
        <a:p>
          <a:endParaRPr lang="en-US"/>
        </a:p>
      </dgm:t>
    </dgm:pt>
    <dgm:pt modelId="{348C2DD7-2E22-443E-8301-48C6E354A630}" type="sibTrans" cxnId="{6DF8438B-D7EA-4479-A50B-D76A465AB7BA}">
      <dgm:prSet/>
      <dgm:spPr/>
      <dgm:t>
        <a:bodyPr/>
        <a:lstStyle/>
        <a:p>
          <a:endParaRPr lang="en-US"/>
        </a:p>
      </dgm:t>
    </dgm:pt>
    <dgm:pt modelId="{BD84EBE2-6607-446E-AB7B-32AF7C20DA40}">
      <dgm:prSet/>
      <dgm:spPr/>
      <dgm:t>
        <a:bodyPr/>
        <a:lstStyle/>
        <a:p>
          <a:pPr rtl="0"/>
          <a:r>
            <a:rPr lang="ar-OM" dirty="0" smtClean="0"/>
            <a:t>الاصول الاقتصادية</a:t>
          </a:r>
          <a:endParaRPr lang="en-US" dirty="0"/>
        </a:p>
      </dgm:t>
    </dgm:pt>
    <dgm:pt modelId="{2F87462B-6ADC-4FDE-8D75-B427D0340A87}" type="parTrans" cxnId="{D5945DC8-63BA-4F71-BCEC-443CA75831E5}">
      <dgm:prSet/>
      <dgm:spPr/>
      <dgm:t>
        <a:bodyPr/>
        <a:lstStyle/>
        <a:p>
          <a:endParaRPr lang="en-US"/>
        </a:p>
      </dgm:t>
    </dgm:pt>
    <dgm:pt modelId="{095BE2A1-9B3F-4DF0-A13B-78EDB4879B22}" type="sibTrans" cxnId="{D5945DC8-63BA-4F71-BCEC-443CA75831E5}">
      <dgm:prSet/>
      <dgm:spPr/>
      <dgm:t>
        <a:bodyPr/>
        <a:lstStyle/>
        <a:p>
          <a:endParaRPr lang="en-US"/>
        </a:p>
      </dgm:t>
    </dgm:pt>
    <dgm:pt modelId="{5B9F3A28-F82B-4A59-9162-448143E66B22}">
      <dgm:prSet/>
      <dgm:spPr>
        <a:solidFill>
          <a:schemeClr val="accent2">
            <a:lumMod val="75000"/>
          </a:schemeClr>
        </a:solidFill>
      </dgm:spPr>
      <dgm:t>
        <a:bodyPr/>
        <a:lstStyle/>
        <a:p>
          <a:pPr rtl="0"/>
          <a:r>
            <a:rPr lang="ar-OM" dirty="0" smtClean="0"/>
            <a:t>الاصول الاجتماعية</a:t>
          </a:r>
          <a:endParaRPr lang="en-US" dirty="0"/>
        </a:p>
      </dgm:t>
    </dgm:pt>
    <dgm:pt modelId="{13AF9BDA-3054-42DD-B26B-5C606E7CC4C3}" type="parTrans" cxnId="{4C209127-79AE-458E-92E9-9888239C9A91}">
      <dgm:prSet/>
      <dgm:spPr/>
      <dgm:t>
        <a:bodyPr/>
        <a:lstStyle/>
        <a:p>
          <a:endParaRPr lang="en-US"/>
        </a:p>
      </dgm:t>
    </dgm:pt>
    <dgm:pt modelId="{D993A8A7-F493-426D-8BB5-D15113951C09}" type="sibTrans" cxnId="{4C209127-79AE-458E-92E9-9888239C9A91}">
      <dgm:prSet/>
      <dgm:spPr/>
      <dgm:t>
        <a:bodyPr/>
        <a:lstStyle/>
        <a:p>
          <a:endParaRPr lang="en-US"/>
        </a:p>
      </dgm:t>
    </dgm:pt>
    <dgm:pt modelId="{00D5FFAC-A4AC-4615-A2AA-10DC125E8FEA}">
      <dgm:prSet/>
      <dgm:spPr/>
      <dgm:t>
        <a:bodyPr/>
        <a:lstStyle/>
        <a:p>
          <a:pPr rtl="0"/>
          <a:r>
            <a:rPr lang="ar-OM" smtClean="0"/>
            <a:t>الاصول الثقافية</a:t>
          </a:r>
          <a:endParaRPr lang="en-US"/>
        </a:p>
      </dgm:t>
    </dgm:pt>
    <dgm:pt modelId="{465AEFF9-BC87-41A1-90CF-64B976037482}" type="parTrans" cxnId="{B8DDCABA-79EC-4CEA-85CB-B222361B3E1D}">
      <dgm:prSet/>
      <dgm:spPr/>
      <dgm:t>
        <a:bodyPr/>
        <a:lstStyle/>
        <a:p>
          <a:endParaRPr lang="en-US"/>
        </a:p>
      </dgm:t>
    </dgm:pt>
    <dgm:pt modelId="{3F0A5A8F-CA01-489E-8A12-63721E980A9F}" type="sibTrans" cxnId="{B8DDCABA-79EC-4CEA-85CB-B222361B3E1D}">
      <dgm:prSet/>
      <dgm:spPr/>
      <dgm:t>
        <a:bodyPr/>
        <a:lstStyle/>
        <a:p>
          <a:endParaRPr lang="en-US"/>
        </a:p>
      </dgm:t>
    </dgm:pt>
    <dgm:pt modelId="{AC9F0615-EF27-47E5-9A9B-455D1B4FFCCE}">
      <dgm:prSet/>
      <dgm:spPr>
        <a:solidFill>
          <a:schemeClr val="accent2">
            <a:lumMod val="75000"/>
          </a:schemeClr>
        </a:solidFill>
      </dgm:spPr>
      <dgm:t>
        <a:bodyPr/>
        <a:lstStyle/>
        <a:p>
          <a:pPr rtl="0"/>
          <a:r>
            <a:rPr lang="ar-OM" dirty="0" smtClean="0"/>
            <a:t>الاصول الفلسفية</a:t>
          </a:r>
          <a:endParaRPr lang="en-US" dirty="0"/>
        </a:p>
      </dgm:t>
    </dgm:pt>
    <dgm:pt modelId="{D938F130-F281-4A95-ADDB-A26608C31779}" type="parTrans" cxnId="{5B8145EA-74F9-40CB-9A31-9F37185EEA7C}">
      <dgm:prSet/>
      <dgm:spPr/>
      <dgm:t>
        <a:bodyPr/>
        <a:lstStyle/>
        <a:p>
          <a:endParaRPr lang="en-US"/>
        </a:p>
      </dgm:t>
    </dgm:pt>
    <dgm:pt modelId="{0901E99C-4C29-4136-B229-EA0FC54134E4}" type="sibTrans" cxnId="{5B8145EA-74F9-40CB-9A31-9F37185EEA7C}">
      <dgm:prSet/>
      <dgm:spPr/>
      <dgm:t>
        <a:bodyPr/>
        <a:lstStyle/>
        <a:p>
          <a:endParaRPr lang="en-US"/>
        </a:p>
      </dgm:t>
    </dgm:pt>
    <dgm:pt modelId="{B35D7F89-4E36-406B-BFE0-994889FDAD42}">
      <dgm:prSet/>
      <dgm:spPr/>
      <dgm:t>
        <a:bodyPr/>
        <a:lstStyle/>
        <a:p>
          <a:pPr rtl="0"/>
          <a:r>
            <a:rPr lang="ar-OM" dirty="0" smtClean="0"/>
            <a:t>الاصول النفسية</a:t>
          </a:r>
          <a:endParaRPr lang="en-US" dirty="0"/>
        </a:p>
      </dgm:t>
    </dgm:pt>
    <dgm:pt modelId="{36157DFD-6727-4190-BBCA-5C9D1B794287}" type="parTrans" cxnId="{A099F255-94CC-48AD-834D-7408C15082C4}">
      <dgm:prSet/>
      <dgm:spPr/>
      <dgm:t>
        <a:bodyPr/>
        <a:lstStyle/>
        <a:p>
          <a:endParaRPr lang="en-US"/>
        </a:p>
      </dgm:t>
    </dgm:pt>
    <dgm:pt modelId="{AFE5093D-95CB-4CB0-821D-80040E35B217}" type="sibTrans" cxnId="{A099F255-94CC-48AD-834D-7408C15082C4}">
      <dgm:prSet/>
      <dgm:spPr/>
      <dgm:t>
        <a:bodyPr/>
        <a:lstStyle/>
        <a:p>
          <a:endParaRPr lang="en-US"/>
        </a:p>
      </dgm:t>
    </dgm:pt>
    <dgm:pt modelId="{011D27CD-FA1A-4347-B499-7DEC76641836}">
      <dgm:prSet/>
      <dgm:spPr>
        <a:solidFill>
          <a:schemeClr val="accent2">
            <a:lumMod val="75000"/>
          </a:schemeClr>
        </a:solidFill>
      </dgm:spPr>
      <dgm:t>
        <a:bodyPr/>
        <a:lstStyle/>
        <a:p>
          <a:pPr rtl="0"/>
          <a:r>
            <a:rPr lang="ar-OM" dirty="0" smtClean="0"/>
            <a:t>الاصول البيلوجية</a:t>
          </a:r>
          <a:endParaRPr lang="en-US" dirty="0"/>
        </a:p>
      </dgm:t>
    </dgm:pt>
    <dgm:pt modelId="{347CA98F-9429-4557-9447-5463DCDFB6F0}" type="parTrans" cxnId="{C60A080E-C408-43E6-8611-C2270E8D8DB4}">
      <dgm:prSet/>
      <dgm:spPr/>
      <dgm:t>
        <a:bodyPr/>
        <a:lstStyle/>
        <a:p>
          <a:endParaRPr lang="en-US"/>
        </a:p>
      </dgm:t>
    </dgm:pt>
    <dgm:pt modelId="{94AA9ED0-8867-423C-8BB9-D423FE3CAA7C}" type="sibTrans" cxnId="{C60A080E-C408-43E6-8611-C2270E8D8DB4}">
      <dgm:prSet/>
      <dgm:spPr/>
      <dgm:t>
        <a:bodyPr/>
        <a:lstStyle/>
        <a:p>
          <a:endParaRPr lang="en-US"/>
        </a:p>
      </dgm:t>
    </dgm:pt>
    <dgm:pt modelId="{B7455366-182B-4F4D-BB4C-5C87ACD078D3}" type="pres">
      <dgm:prSet presAssocID="{0E30B09C-3B9B-4458-80C2-1F165DD75F41}" presName="diagram" presStyleCnt="0">
        <dgm:presLayoutVars>
          <dgm:dir/>
          <dgm:resizeHandles val="exact"/>
        </dgm:presLayoutVars>
      </dgm:prSet>
      <dgm:spPr/>
      <dgm:t>
        <a:bodyPr/>
        <a:lstStyle/>
        <a:p>
          <a:endParaRPr lang="en-US"/>
        </a:p>
      </dgm:t>
    </dgm:pt>
    <dgm:pt modelId="{44F56492-A165-47BD-9CC0-47B1B6C3E01B}" type="pres">
      <dgm:prSet presAssocID="{845CC64A-1CAE-4C78-BA24-5D69C790E759}" presName="node" presStyleLbl="node1" presStyleIdx="0" presStyleCnt="9">
        <dgm:presLayoutVars>
          <dgm:bulletEnabled val="1"/>
        </dgm:presLayoutVars>
      </dgm:prSet>
      <dgm:spPr/>
      <dgm:t>
        <a:bodyPr/>
        <a:lstStyle/>
        <a:p>
          <a:endParaRPr lang="en-US"/>
        </a:p>
      </dgm:t>
    </dgm:pt>
    <dgm:pt modelId="{A54095B1-5296-4315-B104-28C265E07CCD}" type="pres">
      <dgm:prSet presAssocID="{F60ED60E-16D5-4557-82AC-C2FDC6CB56CE}" presName="sibTrans" presStyleCnt="0"/>
      <dgm:spPr/>
    </dgm:pt>
    <dgm:pt modelId="{32B8A59E-7B85-41DD-983D-5B5F5AAEDB22}" type="pres">
      <dgm:prSet presAssocID="{381232BC-E227-4642-9A12-7547107A593C}" presName="node" presStyleLbl="node1" presStyleIdx="1" presStyleCnt="9">
        <dgm:presLayoutVars>
          <dgm:bulletEnabled val="1"/>
        </dgm:presLayoutVars>
      </dgm:prSet>
      <dgm:spPr/>
      <dgm:t>
        <a:bodyPr/>
        <a:lstStyle/>
        <a:p>
          <a:endParaRPr lang="en-US"/>
        </a:p>
      </dgm:t>
    </dgm:pt>
    <dgm:pt modelId="{5101890A-F344-43BC-94CC-D9B9A3D9F478}" type="pres">
      <dgm:prSet presAssocID="{F49150C2-963F-4C69-8058-8933C82CEEA3}" presName="sibTrans" presStyleCnt="0"/>
      <dgm:spPr/>
    </dgm:pt>
    <dgm:pt modelId="{3E47E438-24A1-460D-BF27-F425EDB465B6}" type="pres">
      <dgm:prSet presAssocID="{00392989-0DBB-4174-8086-E9AF2E108FF1}" presName="node" presStyleLbl="node1" presStyleIdx="2" presStyleCnt="9">
        <dgm:presLayoutVars>
          <dgm:bulletEnabled val="1"/>
        </dgm:presLayoutVars>
      </dgm:prSet>
      <dgm:spPr/>
      <dgm:t>
        <a:bodyPr/>
        <a:lstStyle/>
        <a:p>
          <a:endParaRPr lang="en-US"/>
        </a:p>
      </dgm:t>
    </dgm:pt>
    <dgm:pt modelId="{2CDFA20F-7200-4A23-8A73-4C5E5E2C2A1D}" type="pres">
      <dgm:prSet presAssocID="{348C2DD7-2E22-443E-8301-48C6E354A630}" presName="sibTrans" presStyleCnt="0"/>
      <dgm:spPr/>
    </dgm:pt>
    <dgm:pt modelId="{B44C807D-F297-4522-BFB3-492E9D123311}" type="pres">
      <dgm:prSet presAssocID="{BD84EBE2-6607-446E-AB7B-32AF7C20DA40}" presName="node" presStyleLbl="node1" presStyleIdx="3" presStyleCnt="9">
        <dgm:presLayoutVars>
          <dgm:bulletEnabled val="1"/>
        </dgm:presLayoutVars>
      </dgm:prSet>
      <dgm:spPr/>
      <dgm:t>
        <a:bodyPr/>
        <a:lstStyle/>
        <a:p>
          <a:endParaRPr lang="en-US"/>
        </a:p>
      </dgm:t>
    </dgm:pt>
    <dgm:pt modelId="{6CAF848D-EFA4-4E12-AA3D-123C04A45716}" type="pres">
      <dgm:prSet presAssocID="{095BE2A1-9B3F-4DF0-A13B-78EDB4879B22}" presName="sibTrans" presStyleCnt="0"/>
      <dgm:spPr/>
    </dgm:pt>
    <dgm:pt modelId="{B1AFF5E9-0FF7-4543-8A49-391BF69311A9}" type="pres">
      <dgm:prSet presAssocID="{5B9F3A28-F82B-4A59-9162-448143E66B22}" presName="node" presStyleLbl="node1" presStyleIdx="4" presStyleCnt="9">
        <dgm:presLayoutVars>
          <dgm:bulletEnabled val="1"/>
        </dgm:presLayoutVars>
      </dgm:prSet>
      <dgm:spPr/>
      <dgm:t>
        <a:bodyPr/>
        <a:lstStyle/>
        <a:p>
          <a:endParaRPr lang="en-US"/>
        </a:p>
      </dgm:t>
    </dgm:pt>
    <dgm:pt modelId="{273B916D-0317-497E-A49B-DC970E2E9A44}" type="pres">
      <dgm:prSet presAssocID="{D993A8A7-F493-426D-8BB5-D15113951C09}" presName="sibTrans" presStyleCnt="0"/>
      <dgm:spPr/>
    </dgm:pt>
    <dgm:pt modelId="{4A5D13EB-01C9-468C-A57C-04EB223A825E}" type="pres">
      <dgm:prSet presAssocID="{00D5FFAC-A4AC-4615-A2AA-10DC125E8FEA}" presName="node" presStyleLbl="node1" presStyleIdx="5" presStyleCnt="9">
        <dgm:presLayoutVars>
          <dgm:bulletEnabled val="1"/>
        </dgm:presLayoutVars>
      </dgm:prSet>
      <dgm:spPr/>
      <dgm:t>
        <a:bodyPr/>
        <a:lstStyle/>
        <a:p>
          <a:endParaRPr lang="en-US"/>
        </a:p>
      </dgm:t>
    </dgm:pt>
    <dgm:pt modelId="{36B77F12-E49C-497C-8A04-5ABC17BBB28E}" type="pres">
      <dgm:prSet presAssocID="{3F0A5A8F-CA01-489E-8A12-63721E980A9F}" presName="sibTrans" presStyleCnt="0"/>
      <dgm:spPr/>
    </dgm:pt>
    <dgm:pt modelId="{5A5A0458-52F8-42C4-9C3A-C1CED0ED1F41}" type="pres">
      <dgm:prSet presAssocID="{AC9F0615-EF27-47E5-9A9B-455D1B4FFCCE}" presName="node" presStyleLbl="node1" presStyleIdx="6" presStyleCnt="9">
        <dgm:presLayoutVars>
          <dgm:bulletEnabled val="1"/>
        </dgm:presLayoutVars>
      </dgm:prSet>
      <dgm:spPr/>
      <dgm:t>
        <a:bodyPr/>
        <a:lstStyle/>
        <a:p>
          <a:endParaRPr lang="en-US"/>
        </a:p>
      </dgm:t>
    </dgm:pt>
    <dgm:pt modelId="{B8F3FA87-2FF3-456C-8838-41F42E6A94A4}" type="pres">
      <dgm:prSet presAssocID="{0901E99C-4C29-4136-B229-EA0FC54134E4}" presName="sibTrans" presStyleCnt="0"/>
      <dgm:spPr/>
    </dgm:pt>
    <dgm:pt modelId="{5D15A5AD-79C2-4369-9993-C631109DDFCB}" type="pres">
      <dgm:prSet presAssocID="{B35D7F89-4E36-406B-BFE0-994889FDAD42}" presName="node" presStyleLbl="node1" presStyleIdx="7" presStyleCnt="9">
        <dgm:presLayoutVars>
          <dgm:bulletEnabled val="1"/>
        </dgm:presLayoutVars>
      </dgm:prSet>
      <dgm:spPr/>
      <dgm:t>
        <a:bodyPr/>
        <a:lstStyle/>
        <a:p>
          <a:endParaRPr lang="en-US"/>
        </a:p>
      </dgm:t>
    </dgm:pt>
    <dgm:pt modelId="{3BC4E9C3-6420-436C-BF36-128BA6496CEE}" type="pres">
      <dgm:prSet presAssocID="{AFE5093D-95CB-4CB0-821D-80040E35B217}" presName="sibTrans" presStyleCnt="0"/>
      <dgm:spPr/>
    </dgm:pt>
    <dgm:pt modelId="{9B7EA608-652C-44DA-886D-C82CB778714C}" type="pres">
      <dgm:prSet presAssocID="{011D27CD-FA1A-4347-B499-7DEC76641836}" presName="node" presStyleLbl="node1" presStyleIdx="8" presStyleCnt="9">
        <dgm:presLayoutVars>
          <dgm:bulletEnabled val="1"/>
        </dgm:presLayoutVars>
      </dgm:prSet>
      <dgm:spPr/>
      <dgm:t>
        <a:bodyPr/>
        <a:lstStyle/>
        <a:p>
          <a:endParaRPr lang="en-US"/>
        </a:p>
      </dgm:t>
    </dgm:pt>
  </dgm:ptLst>
  <dgm:cxnLst>
    <dgm:cxn modelId="{4C209127-79AE-458E-92E9-9888239C9A91}" srcId="{0E30B09C-3B9B-4458-80C2-1F165DD75F41}" destId="{5B9F3A28-F82B-4A59-9162-448143E66B22}" srcOrd="4" destOrd="0" parTransId="{13AF9BDA-3054-42DD-B26B-5C606E7CC4C3}" sibTransId="{D993A8A7-F493-426D-8BB5-D15113951C09}"/>
    <dgm:cxn modelId="{C60A080E-C408-43E6-8611-C2270E8D8DB4}" srcId="{0E30B09C-3B9B-4458-80C2-1F165DD75F41}" destId="{011D27CD-FA1A-4347-B499-7DEC76641836}" srcOrd="8" destOrd="0" parTransId="{347CA98F-9429-4557-9447-5463DCDFB6F0}" sibTransId="{94AA9ED0-8867-423C-8BB9-D423FE3CAA7C}"/>
    <dgm:cxn modelId="{93EBB2FD-5292-419F-AB64-E5B2E15EEA02}" type="presOf" srcId="{00D5FFAC-A4AC-4615-A2AA-10DC125E8FEA}" destId="{4A5D13EB-01C9-468C-A57C-04EB223A825E}" srcOrd="0" destOrd="0" presId="urn:microsoft.com/office/officeart/2005/8/layout/default"/>
    <dgm:cxn modelId="{A099F255-94CC-48AD-834D-7408C15082C4}" srcId="{0E30B09C-3B9B-4458-80C2-1F165DD75F41}" destId="{B35D7F89-4E36-406B-BFE0-994889FDAD42}" srcOrd="7" destOrd="0" parTransId="{36157DFD-6727-4190-BBCA-5C9D1B794287}" sibTransId="{AFE5093D-95CB-4CB0-821D-80040E35B217}"/>
    <dgm:cxn modelId="{AA259132-9C73-4C91-B6C1-73516D9FB652}" type="presOf" srcId="{00392989-0DBB-4174-8086-E9AF2E108FF1}" destId="{3E47E438-24A1-460D-BF27-F425EDB465B6}" srcOrd="0" destOrd="0" presId="urn:microsoft.com/office/officeart/2005/8/layout/default"/>
    <dgm:cxn modelId="{B8DDCABA-79EC-4CEA-85CB-B222361B3E1D}" srcId="{0E30B09C-3B9B-4458-80C2-1F165DD75F41}" destId="{00D5FFAC-A4AC-4615-A2AA-10DC125E8FEA}" srcOrd="5" destOrd="0" parTransId="{465AEFF9-BC87-41A1-90CF-64B976037482}" sibTransId="{3F0A5A8F-CA01-489E-8A12-63721E980A9F}"/>
    <dgm:cxn modelId="{DAD8D297-FECE-4CAA-87A2-2FE03B56B6F0}" type="presOf" srcId="{5B9F3A28-F82B-4A59-9162-448143E66B22}" destId="{B1AFF5E9-0FF7-4543-8A49-391BF69311A9}" srcOrd="0" destOrd="0" presId="urn:microsoft.com/office/officeart/2005/8/layout/default"/>
    <dgm:cxn modelId="{5B8145EA-74F9-40CB-9A31-9F37185EEA7C}" srcId="{0E30B09C-3B9B-4458-80C2-1F165DD75F41}" destId="{AC9F0615-EF27-47E5-9A9B-455D1B4FFCCE}" srcOrd="6" destOrd="0" parTransId="{D938F130-F281-4A95-ADDB-A26608C31779}" sibTransId="{0901E99C-4C29-4136-B229-EA0FC54134E4}"/>
    <dgm:cxn modelId="{0000314B-0554-450D-8987-5C2586418D8C}" type="presOf" srcId="{B35D7F89-4E36-406B-BFE0-994889FDAD42}" destId="{5D15A5AD-79C2-4369-9993-C631109DDFCB}" srcOrd="0" destOrd="0" presId="urn:microsoft.com/office/officeart/2005/8/layout/default"/>
    <dgm:cxn modelId="{D5945DC8-63BA-4F71-BCEC-443CA75831E5}" srcId="{0E30B09C-3B9B-4458-80C2-1F165DD75F41}" destId="{BD84EBE2-6607-446E-AB7B-32AF7C20DA40}" srcOrd="3" destOrd="0" parTransId="{2F87462B-6ADC-4FDE-8D75-B427D0340A87}" sibTransId="{095BE2A1-9B3F-4DF0-A13B-78EDB4879B22}"/>
    <dgm:cxn modelId="{108B8B81-9209-4150-B4F3-A07C222B507D}" type="presOf" srcId="{0E30B09C-3B9B-4458-80C2-1F165DD75F41}" destId="{B7455366-182B-4F4D-BB4C-5C87ACD078D3}" srcOrd="0" destOrd="0" presId="urn:microsoft.com/office/officeart/2005/8/layout/default"/>
    <dgm:cxn modelId="{81D62105-A284-4041-B844-D03096944CD2}" type="presOf" srcId="{845CC64A-1CAE-4C78-BA24-5D69C790E759}" destId="{44F56492-A165-47BD-9CC0-47B1B6C3E01B}" srcOrd="0" destOrd="0" presId="urn:microsoft.com/office/officeart/2005/8/layout/default"/>
    <dgm:cxn modelId="{BAD83C4E-7CCD-4169-B7A1-15E88E6D2534}" type="presOf" srcId="{BD84EBE2-6607-446E-AB7B-32AF7C20DA40}" destId="{B44C807D-F297-4522-BFB3-492E9D123311}" srcOrd="0" destOrd="0" presId="urn:microsoft.com/office/officeart/2005/8/layout/default"/>
    <dgm:cxn modelId="{97532F0B-C0D8-4F39-A741-D0F6991CD14A}" srcId="{0E30B09C-3B9B-4458-80C2-1F165DD75F41}" destId="{381232BC-E227-4642-9A12-7547107A593C}" srcOrd="1" destOrd="0" parTransId="{F09484F3-B0FF-4472-8C0F-CF803D293CC0}" sibTransId="{F49150C2-963F-4C69-8058-8933C82CEEA3}"/>
    <dgm:cxn modelId="{052E8649-DCF4-4F56-8F1B-3BD450E5B23B}" srcId="{0E30B09C-3B9B-4458-80C2-1F165DD75F41}" destId="{845CC64A-1CAE-4C78-BA24-5D69C790E759}" srcOrd="0" destOrd="0" parTransId="{7126C634-382B-45CB-AFB2-263C2D8A3192}" sibTransId="{F60ED60E-16D5-4557-82AC-C2FDC6CB56CE}"/>
    <dgm:cxn modelId="{E17C8A9C-5D4C-4DF1-B70A-A75DC2EFE569}" type="presOf" srcId="{011D27CD-FA1A-4347-B499-7DEC76641836}" destId="{9B7EA608-652C-44DA-886D-C82CB778714C}" srcOrd="0" destOrd="0" presId="urn:microsoft.com/office/officeart/2005/8/layout/default"/>
    <dgm:cxn modelId="{0EA246C9-7700-4F09-A43F-3DA9519263F4}" type="presOf" srcId="{381232BC-E227-4642-9A12-7547107A593C}" destId="{32B8A59E-7B85-41DD-983D-5B5F5AAEDB22}" srcOrd="0" destOrd="0" presId="urn:microsoft.com/office/officeart/2005/8/layout/default"/>
    <dgm:cxn modelId="{6DF8438B-D7EA-4479-A50B-D76A465AB7BA}" srcId="{0E30B09C-3B9B-4458-80C2-1F165DD75F41}" destId="{00392989-0DBB-4174-8086-E9AF2E108FF1}" srcOrd="2" destOrd="0" parTransId="{E86CF43A-2EC0-4FC6-B1C7-E7CA7B32CD76}" sibTransId="{348C2DD7-2E22-443E-8301-48C6E354A630}"/>
    <dgm:cxn modelId="{B3A5B9C1-9F2E-4E43-8815-006DF1DD6ED1}" type="presOf" srcId="{AC9F0615-EF27-47E5-9A9B-455D1B4FFCCE}" destId="{5A5A0458-52F8-42C4-9C3A-C1CED0ED1F41}" srcOrd="0" destOrd="0" presId="urn:microsoft.com/office/officeart/2005/8/layout/default"/>
    <dgm:cxn modelId="{FBCFCA18-0E72-47A2-9FB4-AA0834216134}" type="presParOf" srcId="{B7455366-182B-4F4D-BB4C-5C87ACD078D3}" destId="{44F56492-A165-47BD-9CC0-47B1B6C3E01B}" srcOrd="0" destOrd="0" presId="urn:microsoft.com/office/officeart/2005/8/layout/default"/>
    <dgm:cxn modelId="{237D2939-D626-49A5-9A3B-485F05E05A90}" type="presParOf" srcId="{B7455366-182B-4F4D-BB4C-5C87ACD078D3}" destId="{A54095B1-5296-4315-B104-28C265E07CCD}" srcOrd="1" destOrd="0" presId="urn:microsoft.com/office/officeart/2005/8/layout/default"/>
    <dgm:cxn modelId="{72E3E191-3681-406C-B6CC-8DDD3D81A947}" type="presParOf" srcId="{B7455366-182B-4F4D-BB4C-5C87ACD078D3}" destId="{32B8A59E-7B85-41DD-983D-5B5F5AAEDB22}" srcOrd="2" destOrd="0" presId="urn:microsoft.com/office/officeart/2005/8/layout/default"/>
    <dgm:cxn modelId="{367CF6C8-4C27-4B31-B1C1-1D43CC1492EB}" type="presParOf" srcId="{B7455366-182B-4F4D-BB4C-5C87ACD078D3}" destId="{5101890A-F344-43BC-94CC-D9B9A3D9F478}" srcOrd="3" destOrd="0" presId="urn:microsoft.com/office/officeart/2005/8/layout/default"/>
    <dgm:cxn modelId="{D14FC0A9-2A1F-483A-8D8D-70B306344692}" type="presParOf" srcId="{B7455366-182B-4F4D-BB4C-5C87ACD078D3}" destId="{3E47E438-24A1-460D-BF27-F425EDB465B6}" srcOrd="4" destOrd="0" presId="urn:microsoft.com/office/officeart/2005/8/layout/default"/>
    <dgm:cxn modelId="{52683BAF-7E2A-44EE-8D22-1DFDFE5D5344}" type="presParOf" srcId="{B7455366-182B-4F4D-BB4C-5C87ACD078D3}" destId="{2CDFA20F-7200-4A23-8A73-4C5E5E2C2A1D}" srcOrd="5" destOrd="0" presId="urn:microsoft.com/office/officeart/2005/8/layout/default"/>
    <dgm:cxn modelId="{54F24BEE-DEE4-4C3C-8D71-954966D3DB75}" type="presParOf" srcId="{B7455366-182B-4F4D-BB4C-5C87ACD078D3}" destId="{B44C807D-F297-4522-BFB3-492E9D123311}" srcOrd="6" destOrd="0" presId="urn:microsoft.com/office/officeart/2005/8/layout/default"/>
    <dgm:cxn modelId="{C98707F3-5664-449F-9B8E-862CB37FB64A}" type="presParOf" srcId="{B7455366-182B-4F4D-BB4C-5C87ACD078D3}" destId="{6CAF848D-EFA4-4E12-AA3D-123C04A45716}" srcOrd="7" destOrd="0" presId="urn:microsoft.com/office/officeart/2005/8/layout/default"/>
    <dgm:cxn modelId="{56135F84-56A8-4FD1-9725-0108976B700B}" type="presParOf" srcId="{B7455366-182B-4F4D-BB4C-5C87ACD078D3}" destId="{B1AFF5E9-0FF7-4543-8A49-391BF69311A9}" srcOrd="8" destOrd="0" presId="urn:microsoft.com/office/officeart/2005/8/layout/default"/>
    <dgm:cxn modelId="{53D3FA47-D4F0-4F28-A018-B88DC1D1C87D}" type="presParOf" srcId="{B7455366-182B-4F4D-BB4C-5C87ACD078D3}" destId="{273B916D-0317-497E-A49B-DC970E2E9A44}" srcOrd="9" destOrd="0" presId="urn:microsoft.com/office/officeart/2005/8/layout/default"/>
    <dgm:cxn modelId="{13EC7CDB-DCE8-408C-9D08-218CFB52DB35}" type="presParOf" srcId="{B7455366-182B-4F4D-BB4C-5C87ACD078D3}" destId="{4A5D13EB-01C9-468C-A57C-04EB223A825E}" srcOrd="10" destOrd="0" presId="urn:microsoft.com/office/officeart/2005/8/layout/default"/>
    <dgm:cxn modelId="{73DAA8FE-EAE4-40B0-BD52-50F3552192A9}" type="presParOf" srcId="{B7455366-182B-4F4D-BB4C-5C87ACD078D3}" destId="{36B77F12-E49C-497C-8A04-5ABC17BBB28E}" srcOrd="11" destOrd="0" presId="urn:microsoft.com/office/officeart/2005/8/layout/default"/>
    <dgm:cxn modelId="{CF112B2E-66B2-4D7E-8891-50BB452DD7D9}" type="presParOf" srcId="{B7455366-182B-4F4D-BB4C-5C87ACD078D3}" destId="{5A5A0458-52F8-42C4-9C3A-C1CED0ED1F41}" srcOrd="12" destOrd="0" presId="urn:microsoft.com/office/officeart/2005/8/layout/default"/>
    <dgm:cxn modelId="{73CAA9E9-2452-4063-825B-AF0CCB2F261A}" type="presParOf" srcId="{B7455366-182B-4F4D-BB4C-5C87ACD078D3}" destId="{B8F3FA87-2FF3-456C-8838-41F42E6A94A4}" srcOrd="13" destOrd="0" presId="urn:microsoft.com/office/officeart/2005/8/layout/default"/>
    <dgm:cxn modelId="{22FEFFB0-3F06-4F07-B10F-292A66928CBC}" type="presParOf" srcId="{B7455366-182B-4F4D-BB4C-5C87ACD078D3}" destId="{5D15A5AD-79C2-4369-9993-C631109DDFCB}" srcOrd="14" destOrd="0" presId="urn:microsoft.com/office/officeart/2005/8/layout/default"/>
    <dgm:cxn modelId="{EFC6C42E-004E-46C0-9A67-9C86F1E6746B}" type="presParOf" srcId="{B7455366-182B-4F4D-BB4C-5C87ACD078D3}" destId="{3BC4E9C3-6420-436C-BF36-128BA6496CEE}" srcOrd="15" destOrd="0" presId="urn:microsoft.com/office/officeart/2005/8/layout/default"/>
    <dgm:cxn modelId="{78468B4D-3CA8-4696-B9B5-E7A82235D27E}" type="presParOf" srcId="{B7455366-182B-4F4D-BB4C-5C87ACD078D3}" destId="{9B7EA608-652C-44DA-886D-C82CB778714C}" srcOrd="1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7335907-0F4A-4E48-A102-02B6DF9806E7}"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n-US"/>
        </a:p>
      </dgm:t>
    </dgm:pt>
    <dgm:pt modelId="{550E9FEC-D222-4FF3-91CF-61CC948B7413}">
      <dgm:prSet/>
      <dgm:spPr/>
      <dgm:t>
        <a:bodyPr/>
        <a:lstStyle/>
        <a:p>
          <a:pPr rtl="0"/>
          <a:r>
            <a:rPr lang="ar-OM" smtClean="0"/>
            <a:t>إرجع الى القراءة الاثرائية حول الوحدة الاولى</a:t>
          </a:r>
          <a:endParaRPr lang="en-US"/>
        </a:p>
      </dgm:t>
    </dgm:pt>
    <dgm:pt modelId="{F99EF3F4-1FBA-4A68-841E-C4F627D707E1}" type="parTrans" cxnId="{E327B3C1-3A78-4706-AAA1-8CC6B8754774}">
      <dgm:prSet/>
      <dgm:spPr/>
      <dgm:t>
        <a:bodyPr/>
        <a:lstStyle/>
        <a:p>
          <a:endParaRPr lang="en-US"/>
        </a:p>
      </dgm:t>
    </dgm:pt>
    <dgm:pt modelId="{A399B5C9-5136-489F-B6CF-1DBA93FB80BF}" type="sibTrans" cxnId="{E327B3C1-3A78-4706-AAA1-8CC6B8754774}">
      <dgm:prSet/>
      <dgm:spPr/>
      <dgm:t>
        <a:bodyPr/>
        <a:lstStyle/>
        <a:p>
          <a:endParaRPr lang="en-US"/>
        </a:p>
      </dgm:t>
    </dgm:pt>
    <dgm:pt modelId="{F54328AE-FD4A-477B-BA60-C7712FF84D06}" type="pres">
      <dgm:prSet presAssocID="{E7335907-0F4A-4E48-A102-02B6DF9806E7}" presName="Name0" presStyleCnt="0">
        <dgm:presLayoutVars>
          <dgm:dir/>
          <dgm:resizeHandles val="exact"/>
        </dgm:presLayoutVars>
      </dgm:prSet>
      <dgm:spPr/>
      <dgm:t>
        <a:bodyPr/>
        <a:lstStyle/>
        <a:p>
          <a:endParaRPr lang="en-US"/>
        </a:p>
      </dgm:t>
    </dgm:pt>
    <dgm:pt modelId="{F497B470-678A-453B-B0E1-4A67E1A93D24}" type="pres">
      <dgm:prSet presAssocID="{E7335907-0F4A-4E48-A102-02B6DF9806E7}" presName="arrow" presStyleLbl="bgShp" presStyleIdx="0" presStyleCnt="1"/>
      <dgm:spPr/>
    </dgm:pt>
    <dgm:pt modelId="{7662F96A-17E5-4956-952F-4BDF8FF8509D}" type="pres">
      <dgm:prSet presAssocID="{E7335907-0F4A-4E48-A102-02B6DF9806E7}" presName="points" presStyleCnt="0"/>
      <dgm:spPr/>
    </dgm:pt>
    <dgm:pt modelId="{8A098690-D7B7-4BC3-A125-DC8B2D18517C}" type="pres">
      <dgm:prSet presAssocID="{550E9FEC-D222-4FF3-91CF-61CC948B7413}" presName="compositeA" presStyleCnt="0"/>
      <dgm:spPr/>
    </dgm:pt>
    <dgm:pt modelId="{E025D47B-4119-4EDE-8397-05DD0B6948A6}" type="pres">
      <dgm:prSet presAssocID="{550E9FEC-D222-4FF3-91CF-61CC948B7413}" presName="textA" presStyleLbl="revTx" presStyleIdx="0" presStyleCnt="1">
        <dgm:presLayoutVars>
          <dgm:bulletEnabled val="1"/>
        </dgm:presLayoutVars>
      </dgm:prSet>
      <dgm:spPr/>
      <dgm:t>
        <a:bodyPr/>
        <a:lstStyle/>
        <a:p>
          <a:endParaRPr lang="en-US"/>
        </a:p>
      </dgm:t>
    </dgm:pt>
    <dgm:pt modelId="{21FF2228-D972-4B1A-BC07-08D065DD559A}" type="pres">
      <dgm:prSet presAssocID="{550E9FEC-D222-4FF3-91CF-61CC948B7413}" presName="circleA" presStyleLbl="node1" presStyleIdx="0" presStyleCnt="1"/>
      <dgm:spPr/>
    </dgm:pt>
    <dgm:pt modelId="{545F9FAE-ED8C-419B-BC51-02CAB329A3A5}" type="pres">
      <dgm:prSet presAssocID="{550E9FEC-D222-4FF3-91CF-61CC948B7413}" presName="spaceA" presStyleCnt="0"/>
      <dgm:spPr/>
    </dgm:pt>
  </dgm:ptLst>
  <dgm:cxnLst>
    <dgm:cxn modelId="{54EC41AC-E1BC-446E-B517-3AFF0D9876DD}" type="presOf" srcId="{E7335907-0F4A-4E48-A102-02B6DF9806E7}" destId="{F54328AE-FD4A-477B-BA60-C7712FF84D06}" srcOrd="0" destOrd="0" presId="urn:microsoft.com/office/officeart/2005/8/layout/hProcess11"/>
    <dgm:cxn modelId="{E327B3C1-3A78-4706-AAA1-8CC6B8754774}" srcId="{E7335907-0F4A-4E48-A102-02B6DF9806E7}" destId="{550E9FEC-D222-4FF3-91CF-61CC948B7413}" srcOrd="0" destOrd="0" parTransId="{F99EF3F4-1FBA-4A68-841E-C4F627D707E1}" sibTransId="{A399B5C9-5136-489F-B6CF-1DBA93FB80BF}"/>
    <dgm:cxn modelId="{33FADE69-C6E8-4A21-845C-3DC2C2D83FB1}" type="presOf" srcId="{550E9FEC-D222-4FF3-91CF-61CC948B7413}" destId="{E025D47B-4119-4EDE-8397-05DD0B6948A6}" srcOrd="0" destOrd="0" presId="urn:microsoft.com/office/officeart/2005/8/layout/hProcess11"/>
    <dgm:cxn modelId="{C39D7D5A-627D-4342-AE05-2BA200E7A1AF}" type="presParOf" srcId="{F54328AE-FD4A-477B-BA60-C7712FF84D06}" destId="{F497B470-678A-453B-B0E1-4A67E1A93D24}" srcOrd="0" destOrd="0" presId="urn:microsoft.com/office/officeart/2005/8/layout/hProcess11"/>
    <dgm:cxn modelId="{AE8DCE38-EE30-461E-88D6-3F8871E704C5}" type="presParOf" srcId="{F54328AE-FD4A-477B-BA60-C7712FF84D06}" destId="{7662F96A-17E5-4956-952F-4BDF8FF8509D}" srcOrd="1" destOrd="0" presId="urn:microsoft.com/office/officeart/2005/8/layout/hProcess11"/>
    <dgm:cxn modelId="{744AD8AF-7158-44CD-9CD9-D896E8E88C07}" type="presParOf" srcId="{7662F96A-17E5-4956-952F-4BDF8FF8509D}" destId="{8A098690-D7B7-4BC3-A125-DC8B2D18517C}" srcOrd="0" destOrd="0" presId="urn:microsoft.com/office/officeart/2005/8/layout/hProcess11"/>
    <dgm:cxn modelId="{4346CA0A-D65F-49C4-9358-CCAB8CE7056B}" type="presParOf" srcId="{8A098690-D7B7-4BC3-A125-DC8B2D18517C}" destId="{E025D47B-4119-4EDE-8397-05DD0B6948A6}" srcOrd="0" destOrd="0" presId="urn:microsoft.com/office/officeart/2005/8/layout/hProcess11"/>
    <dgm:cxn modelId="{10D47334-96E2-4307-848E-79EAC5922471}" type="presParOf" srcId="{8A098690-D7B7-4BC3-A125-DC8B2D18517C}" destId="{21FF2228-D972-4B1A-BC07-08D065DD559A}" srcOrd="1" destOrd="0" presId="urn:microsoft.com/office/officeart/2005/8/layout/hProcess11"/>
    <dgm:cxn modelId="{7EA3F9AA-9EED-4B12-8DC0-8A3276CCE67F}" type="presParOf" srcId="{8A098690-D7B7-4BC3-A125-DC8B2D18517C}" destId="{545F9FAE-ED8C-419B-BC51-02CAB329A3A5}"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B1C4AFC-944E-4102-B42D-15B138414900}"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1EAB0011-300E-4741-9EF7-268B9AD01BF2}">
      <dgm:prSet custT="1"/>
      <dgm:spPr/>
      <dgm:t>
        <a:bodyPr/>
        <a:lstStyle/>
        <a:p>
          <a:pPr rtl="1"/>
          <a:r>
            <a:rPr lang="ar-OM" sz="3200" b="1" dirty="0" smtClean="0"/>
            <a:t>هناك مجموعة من المبررات تفرض على المعلم أو المعلمة دراسة أصول التربية ، ولعل هذه المبررات تتبلور في الستة نقاط التالية:</a:t>
          </a:r>
          <a:endParaRPr lang="en-US" sz="3200" b="1" dirty="0"/>
        </a:p>
      </dgm:t>
    </dgm:pt>
    <dgm:pt modelId="{C074F4EE-EF6E-4B4E-8E28-541A813DF953}" type="parTrans" cxnId="{49D6D1E3-8A41-4623-930A-26BBD79820E8}">
      <dgm:prSet/>
      <dgm:spPr/>
      <dgm:t>
        <a:bodyPr/>
        <a:lstStyle/>
        <a:p>
          <a:endParaRPr lang="en-US"/>
        </a:p>
      </dgm:t>
    </dgm:pt>
    <dgm:pt modelId="{FB6BE1C3-4532-4449-A8D9-7B468D659D34}" type="sibTrans" cxnId="{49D6D1E3-8A41-4623-930A-26BBD79820E8}">
      <dgm:prSet/>
      <dgm:spPr/>
      <dgm:t>
        <a:bodyPr/>
        <a:lstStyle/>
        <a:p>
          <a:endParaRPr lang="en-US"/>
        </a:p>
      </dgm:t>
    </dgm:pt>
    <dgm:pt modelId="{A50530C2-EDAE-4039-9CBF-78C3F34305DC}" type="pres">
      <dgm:prSet presAssocID="{5B1C4AFC-944E-4102-B42D-15B138414900}" presName="Name0" presStyleCnt="0">
        <dgm:presLayoutVars>
          <dgm:dir/>
          <dgm:resizeHandles val="exact"/>
        </dgm:presLayoutVars>
      </dgm:prSet>
      <dgm:spPr/>
      <dgm:t>
        <a:bodyPr/>
        <a:lstStyle/>
        <a:p>
          <a:endParaRPr lang="en-US"/>
        </a:p>
      </dgm:t>
    </dgm:pt>
    <dgm:pt modelId="{8876FFFC-58D4-477B-9857-C96962FF82BC}" type="pres">
      <dgm:prSet presAssocID="{5B1C4AFC-944E-4102-B42D-15B138414900}" presName="arrow" presStyleLbl="bgShp" presStyleIdx="0" presStyleCnt="1"/>
      <dgm:spPr>
        <a:solidFill>
          <a:schemeClr val="accent2">
            <a:lumMod val="75000"/>
          </a:schemeClr>
        </a:solidFill>
      </dgm:spPr>
      <dgm:t>
        <a:bodyPr/>
        <a:lstStyle/>
        <a:p>
          <a:endParaRPr lang="en-US"/>
        </a:p>
      </dgm:t>
    </dgm:pt>
    <dgm:pt modelId="{794D630D-F6AD-4949-9A18-2090946BD786}" type="pres">
      <dgm:prSet presAssocID="{5B1C4AFC-944E-4102-B42D-15B138414900}" presName="points" presStyleCnt="0"/>
      <dgm:spPr/>
    </dgm:pt>
    <dgm:pt modelId="{09F2EF84-F001-40C7-8A8B-72738E8FE206}" type="pres">
      <dgm:prSet presAssocID="{1EAB0011-300E-4741-9EF7-268B9AD01BF2}" presName="compositeA" presStyleCnt="0"/>
      <dgm:spPr/>
    </dgm:pt>
    <dgm:pt modelId="{A676533C-95E4-497E-A25D-4126C503A62F}" type="pres">
      <dgm:prSet presAssocID="{1EAB0011-300E-4741-9EF7-268B9AD01BF2}" presName="textA" presStyleLbl="revTx" presStyleIdx="0" presStyleCnt="1">
        <dgm:presLayoutVars>
          <dgm:bulletEnabled val="1"/>
        </dgm:presLayoutVars>
      </dgm:prSet>
      <dgm:spPr/>
      <dgm:t>
        <a:bodyPr/>
        <a:lstStyle/>
        <a:p>
          <a:endParaRPr lang="en-US"/>
        </a:p>
      </dgm:t>
    </dgm:pt>
    <dgm:pt modelId="{19AE9A95-E367-42D5-A585-EB2BE8AAF708}" type="pres">
      <dgm:prSet presAssocID="{1EAB0011-300E-4741-9EF7-268B9AD01BF2}" presName="circleA" presStyleLbl="node1" presStyleIdx="0" presStyleCnt="1"/>
      <dgm:spPr/>
    </dgm:pt>
    <dgm:pt modelId="{FE87F919-1C62-4E19-A700-6514BAE13D7F}" type="pres">
      <dgm:prSet presAssocID="{1EAB0011-300E-4741-9EF7-268B9AD01BF2}" presName="spaceA" presStyleCnt="0"/>
      <dgm:spPr/>
    </dgm:pt>
  </dgm:ptLst>
  <dgm:cxnLst>
    <dgm:cxn modelId="{A4489951-B0AF-4949-8ECE-D9F8610B13BE}" type="presOf" srcId="{1EAB0011-300E-4741-9EF7-268B9AD01BF2}" destId="{A676533C-95E4-497E-A25D-4126C503A62F}" srcOrd="0" destOrd="0" presId="urn:microsoft.com/office/officeart/2005/8/layout/hProcess11"/>
    <dgm:cxn modelId="{49D6D1E3-8A41-4623-930A-26BBD79820E8}" srcId="{5B1C4AFC-944E-4102-B42D-15B138414900}" destId="{1EAB0011-300E-4741-9EF7-268B9AD01BF2}" srcOrd="0" destOrd="0" parTransId="{C074F4EE-EF6E-4B4E-8E28-541A813DF953}" sibTransId="{FB6BE1C3-4532-4449-A8D9-7B468D659D34}"/>
    <dgm:cxn modelId="{5360A386-844F-437F-A01B-442F29BC31E5}" type="presOf" srcId="{5B1C4AFC-944E-4102-B42D-15B138414900}" destId="{A50530C2-EDAE-4039-9CBF-78C3F34305DC}" srcOrd="0" destOrd="0" presId="urn:microsoft.com/office/officeart/2005/8/layout/hProcess11"/>
    <dgm:cxn modelId="{AF915FC3-0E86-46C0-A615-E0561FD96E73}" type="presParOf" srcId="{A50530C2-EDAE-4039-9CBF-78C3F34305DC}" destId="{8876FFFC-58D4-477B-9857-C96962FF82BC}" srcOrd="0" destOrd="0" presId="urn:microsoft.com/office/officeart/2005/8/layout/hProcess11"/>
    <dgm:cxn modelId="{BA4A1BD3-55B1-4944-B976-D6F3183D7E87}" type="presParOf" srcId="{A50530C2-EDAE-4039-9CBF-78C3F34305DC}" destId="{794D630D-F6AD-4949-9A18-2090946BD786}" srcOrd="1" destOrd="0" presId="urn:microsoft.com/office/officeart/2005/8/layout/hProcess11"/>
    <dgm:cxn modelId="{3CC88219-0255-4373-BD86-237504C10638}" type="presParOf" srcId="{794D630D-F6AD-4949-9A18-2090946BD786}" destId="{09F2EF84-F001-40C7-8A8B-72738E8FE206}" srcOrd="0" destOrd="0" presId="urn:microsoft.com/office/officeart/2005/8/layout/hProcess11"/>
    <dgm:cxn modelId="{6BE84DAC-9048-4127-BCB8-2AC6638618BB}" type="presParOf" srcId="{09F2EF84-F001-40C7-8A8B-72738E8FE206}" destId="{A676533C-95E4-497E-A25D-4126C503A62F}" srcOrd="0" destOrd="0" presId="urn:microsoft.com/office/officeart/2005/8/layout/hProcess11"/>
    <dgm:cxn modelId="{3723074D-79CF-43C5-8712-B476C5F31810}" type="presParOf" srcId="{09F2EF84-F001-40C7-8A8B-72738E8FE206}" destId="{19AE9A95-E367-42D5-A585-EB2BE8AAF708}" srcOrd="1" destOrd="0" presId="urn:microsoft.com/office/officeart/2005/8/layout/hProcess11"/>
    <dgm:cxn modelId="{61581FF3-701D-438D-804D-B1AE12A925A1}" type="presParOf" srcId="{09F2EF84-F001-40C7-8A8B-72738E8FE206}" destId="{FE87F919-1C62-4E19-A700-6514BAE13D7F}" srcOrd="2" destOrd="0" presId="urn:microsoft.com/office/officeart/2005/8/layout/hProcess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C1493C9-BA50-42B4-8A0D-579E41B1299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DD61380D-A9BC-405F-A4C8-4D26E2597A6E}">
      <dgm:prSet/>
      <dgm:spPr>
        <a:solidFill>
          <a:schemeClr val="accent2">
            <a:lumMod val="75000"/>
          </a:schemeClr>
        </a:solidFill>
      </dgm:spPr>
      <dgm:t>
        <a:bodyPr/>
        <a:lstStyle/>
        <a:p>
          <a:pPr rtl="1"/>
          <a:r>
            <a:rPr lang="ar-OM" b="1" dirty="0" smtClean="0"/>
            <a:t>فهم تفاعل التربية مع سائر النظم .</a:t>
          </a:r>
          <a:endParaRPr lang="en-US" b="1" dirty="0"/>
        </a:p>
      </dgm:t>
    </dgm:pt>
    <dgm:pt modelId="{05B99327-DAF1-4340-B6BF-5A1A6E45ADE1}" type="parTrans" cxnId="{9E489E7A-92A2-41D5-8917-C0D803A1D08F}">
      <dgm:prSet/>
      <dgm:spPr/>
      <dgm:t>
        <a:bodyPr/>
        <a:lstStyle/>
        <a:p>
          <a:endParaRPr lang="en-US"/>
        </a:p>
      </dgm:t>
    </dgm:pt>
    <dgm:pt modelId="{5F529D9C-1495-4574-9EB8-4315E2F56981}" type="sibTrans" cxnId="{9E489E7A-92A2-41D5-8917-C0D803A1D08F}">
      <dgm:prSet/>
      <dgm:spPr/>
      <dgm:t>
        <a:bodyPr/>
        <a:lstStyle/>
        <a:p>
          <a:endParaRPr lang="en-US"/>
        </a:p>
      </dgm:t>
    </dgm:pt>
    <dgm:pt modelId="{0AB73E12-F8EE-43BA-84D0-89936FC46238}">
      <dgm:prSet/>
      <dgm:spPr>
        <a:solidFill>
          <a:schemeClr val="accent2">
            <a:lumMod val="75000"/>
          </a:schemeClr>
        </a:solidFill>
      </dgm:spPr>
      <dgm:t>
        <a:bodyPr/>
        <a:lstStyle/>
        <a:p>
          <a:pPr rtl="1"/>
          <a:r>
            <a:rPr lang="ar-OM" b="1" dirty="0" smtClean="0"/>
            <a:t>فهم تفاعل المدرسة مع المؤسسات الأخرى.</a:t>
          </a:r>
          <a:endParaRPr lang="en-US" b="1" dirty="0"/>
        </a:p>
      </dgm:t>
    </dgm:pt>
    <dgm:pt modelId="{1BFCA601-43FF-4146-8AEC-D40FD0FC011D}" type="parTrans" cxnId="{C20101EB-0E12-4062-B419-A4B080C9B926}">
      <dgm:prSet/>
      <dgm:spPr/>
      <dgm:t>
        <a:bodyPr/>
        <a:lstStyle/>
        <a:p>
          <a:endParaRPr lang="en-US"/>
        </a:p>
      </dgm:t>
    </dgm:pt>
    <dgm:pt modelId="{BBBBEEF4-17C9-479A-9023-E425FA661EE3}" type="sibTrans" cxnId="{C20101EB-0E12-4062-B419-A4B080C9B926}">
      <dgm:prSet/>
      <dgm:spPr/>
      <dgm:t>
        <a:bodyPr/>
        <a:lstStyle/>
        <a:p>
          <a:endParaRPr lang="en-US"/>
        </a:p>
      </dgm:t>
    </dgm:pt>
    <dgm:pt modelId="{07685D7A-8BBD-465D-8CDB-17FB2055142D}">
      <dgm:prSet/>
      <dgm:spPr>
        <a:solidFill>
          <a:schemeClr val="accent2">
            <a:lumMod val="75000"/>
          </a:schemeClr>
        </a:solidFill>
      </dgm:spPr>
      <dgm:t>
        <a:bodyPr/>
        <a:lstStyle/>
        <a:p>
          <a:pPr rtl="1"/>
          <a:r>
            <a:rPr lang="ar-OM" b="1" dirty="0" smtClean="0"/>
            <a:t>تحديد الوظايف و الأدوار داخل المدرسة.</a:t>
          </a:r>
          <a:endParaRPr lang="en-US" b="1" dirty="0"/>
        </a:p>
      </dgm:t>
    </dgm:pt>
    <dgm:pt modelId="{0669EB30-A25F-4A24-996A-C0F7DAD002E9}" type="parTrans" cxnId="{2EA3BB82-70EC-4EE1-95C0-2282F102CE79}">
      <dgm:prSet/>
      <dgm:spPr/>
      <dgm:t>
        <a:bodyPr/>
        <a:lstStyle/>
        <a:p>
          <a:endParaRPr lang="en-US"/>
        </a:p>
      </dgm:t>
    </dgm:pt>
    <dgm:pt modelId="{C887AE44-BF6E-4CB0-A350-724EADF8A19F}" type="sibTrans" cxnId="{2EA3BB82-70EC-4EE1-95C0-2282F102CE79}">
      <dgm:prSet/>
      <dgm:spPr/>
      <dgm:t>
        <a:bodyPr/>
        <a:lstStyle/>
        <a:p>
          <a:endParaRPr lang="en-US"/>
        </a:p>
      </dgm:t>
    </dgm:pt>
    <dgm:pt modelId="{84E6B601-4A24-4507-9DBE-ECD7E5B838F6}" type="pres">
      <dgm:prSet presAssocID="{8C1493C9-BA50-42B4-8A0D-579E41B1299B}" presName="CompostProcess" presStyleCnt="0">
        <dgm:presLayoutVars>
          <dgm:dir/>
          <dgm:resizeHandles val="exact"/>
        </dgm:presLayoutVars>
      </dgm:prSet>
      <dgm:spPr/>
      <dgm:t>
        <a:bodyPr/>
        <a:lstStyle/>
        <a:p>
          <a:endParaRPr lang="en-US"/>
        </a:p>
      </dgm:t>
    </dgm:pt>
    <dgm:pt modelId="{9259DD63-66B7-4C31-A6E2-D5B4171866DF}" type="pres">
      <dgm:prSet presAssocID="{8C1493C9-BA50-42B4-8A0D-579E41B1299B}" presName="arrow" presStyleLbl="bgShp" presStyleIdx="0" presStyleCnt="1"/>
      <dgm:spPr/>
    </dgm:pt>
    <dgm:pt modelId="{237002B6-A28E-4678-A596-BECF43AF119D}" type="pres">
      <dgm:prSet presAssocID="{8C1493C9-BA50-42B4-8A0D-579E41B1299B}" presName="linearProcess" presStyleCnt="0"/>
      <dgm:spPr/>
    </dgm:pt>
    <dgm:pt modelId="{51ECD5B1-A7AE-4332-84C1-1EC496F455C2}" type="pres">
      <dgm:prSet presAssocID="{DD61380D-A9BC-405F-A4C8-4D26E2597A6E}" presName="textNode" presStyleLbl="node1" presStyleIdx="0" presStyleCnt="3">
        <dgm:presLayoutVars>
          <dgm:bulletEnabled val="1"/>
        </dgm:presLayoutVars>
      </dgm:prSet>
      <dgm:spPr/>
      <dgm:t>
        <a:bodyPr/>
        <a:lstStyle/>
        <a:p>
          <a:endParaRPr lang="en-US"/>
        </a:p>
      </dgm:t>
    </dgm:pt>
    <dgm:pt modelId="{94DC0F30-7DE6-4B08-9645-C5E04CE143C0}" type="pres">
      <dgm:prSet presAssocID="{5F529D9C-1495-4574-9EB8-4315E2F56981}" presName="sibTrans" presStyleCnt="0"/>
      <dgm:spPr/>
    </dgm:pt>
    <dgm:pt modelId="{8FFEF4BE-B6E3-4CB8-A619-A62DD910A265}" type="pres">
      <dgm:prSet presAssocID="{0AB73E12-F8EE-43BA-84D0-89936FC46238}" presName="textNode" presStyleLbl="node1" presStyleIdx="1" presStyleCnt="3">
        <dgm:presLayoutVars>
          <dgm:bulletEnabled val="1"/>
        </dgm:presLayoutVars>
      </dgm:prSet>
      <dgm:spPr/>
      <dgm:t>
        <a:bodyPr/>
        <a:lstStyle/>
        <a:p>
          <a:endParaRPr lang="en-US"/>
        </a:p>
      </dgm:t>
    </dgm:pt>
    <dgm:pt modelId="{EF605619-1573-4135-8338-CDC255E3E064}" type="pres">
      <dgm:prSet presAssocID="{BBBBEEF4-17C9-479A-9023-E425FA661EE3}" presName="sibTrans" presStyleCnt="0"/>
      <dgm:spPr/>
    </dgm:pt>
    <dgm:pt modelId="{D0FD0BA1-B961-43E2-9AFF-729CCB53E088}" type="pres">
      <dgm:prSet presAssocID="{07685D7A-8BBD-465D-8CDB-17FB2055142D}" presName="textNode" presStyleLbl="node1" presStyleIdx="2" presStyleCnt="3">
        <dgm:presLayoutVars>
          <dgm:bulletEnabled val="1"/>
        </dgm:presLayoutVars>
      </dgm:prSet>
      <dgm:spPr/>
      <dgm:t>
        <a:bodyPr/>
        <a:lstStyle/>
        <a:p>
          <a:endParaRPr lang="en-US"/>
        </a:p>
      </dgm:t>
    </dgm:pt>
  </dgm:ptLst>
  <dgm:cxnLst>
    <dgm:cxn modelId="{3B1BB4CD-C622-416B-BF1D-3A27DEF41B85}" type="presOf" srcId="{DD61380D-A9BC-405F-A4C8-4D26E2597A6E}" destId="{51ECD5B1-A7AE-4332-84C1-1EC496F455C2}" srcOrd="0" destOrd="0" presId="urn:microsoft.com/office/officeart/2005/8/layout/hProcess9"/>
    <dgm:cxn modelId="{9E489E7A-92A2-41D5-8917-C0D803A1D08F}" srcId="{8C1493C9-BA50-42B4-8A0D-579E41B1299B}" destId="{DD61380D-A9BC-405F-A4C8-4D26E2597A6E}" srcOrd="0" destOrd="0" parTransId="{05B99327-DAF1-4340-B6BF-5A1A6E45ADE1}" sibTransId="{5F529D9C-1495-4574-9EB8-4315E2F56981}"/>
    <dgm:cxn modelId="{14D99E88-7BAE-40AF-91FB-CB04AA504374}" type="presOf" srcId="{07685D7A-8BBD-465D-8CDB-17FB2055142D}" destId="{D0FD0BA1-B961-43E2-9AFF-729CCB53E088}" srcOrd="0" destOrd="0" presId="urn:microsoft.com/office/officeart/2005/8/layout/hProcess9"/>
    <dgm:cxn modelId="{3A003512-77A8-40B7-BF8B-150FEB2F4333}" type="presOf" srcId="{8C1493C9-BA50-42B4-8A0D-579E41B1299B}" destId="{84E6B601-4A24-4507-9DBE-ECD7E5B838F6}" srcOrd="0" destOrd="0" presId="urn:microsoft.com/office/officeart/2005/8/layout/hProcess9"/>
    <dgm:cxn modelId="{2EA3BB82-70EC-4EE1-95C0-2282F102CE79}" srcId="{8C1493C9-BA50-42B4-8A0D-579E41B1299B}" destId="{07685D7A-8BBD-465D-8CDB-17FB2055142D}" srcOrd="2" destOrd="0" parTransId="{0669EB30-A25F-4A24-996A-C0F7DAD002E9}" sibTransId="{C887AE44-BF6E-4CB0-A350-724EADF8A19F}"/>
    <dgm:cxn modelId="{C20101EB-0E12-4062-B419-A4B080C9B926}" srcId="{8C1493C9-BA50-42B4-8A0D-579E41B1299B}" destId="{0AB73E12-F8EE-43BA-84D0-89936FC46238}" srcOrd="1" destOrd="0" parTransId="{1BFCA601-43FF-4146-8AEC-D40FD0FC011D}" sibTransId="{BBBBEEF4-17C9-479A-9023-E425FA661EE3}"/>
    <dgm:cxn modelId="{4BA25D7B-2769-4589-84FE-45436F50ED0E}" type="presOf" srcId="{0AB73E12-F8EE-43BA-84D0-89936FC46238}" destId="{8FFEF4BE-B6E3-4CB8-A619-A62DD910A265}" srcOrd="0" destOrd="0" presId="urn:microsoft.com/office/officeart/2005/8/layout/hProcess9"/>
    <dgm:cxn modelId="{831BD288-8E57-4E3D-9E03-907B0896F5B9}" type="presParOf" srcId="{84E6B601-4A24-4507-9DBE-ECD7E5B838F6}" destId="{9259DD63-66B7-4C31-A6E2-D5B4171866DF}" srcOrd="0" destOrd="0" presId="urn:microsoft.com/office/officeart/2005/8/layout/hProcess9"/>
    <dgm:cxn modelId="{8FE8D46D-7025-4D43-9784-0893E57E557D}" type="presParOf" srcId="{84E6B601-4A24-4507-9DBE-ECD7E5B838F6}" destId="{237002B6-A28E-4678-A596-BECF43AF119D}" srcOrd="1" destOrd="0" presId="urn:microsoft.com/office/officeart/2005/8/layout/hProcess9"/>
    <dgm:cxn modelId="{FADEF8F4-2211-44DB-A7EA-A59E60FB09CE}" type="presParOf" srcId="{237002B6-A28E-4678-A596-BECF43AF119D}" destId="{51ECD5B1-A7AE-4332-84C1-1EC496F455C2}" srcOrd="0" destOrd="0" presId="urn:microsoft.com/office/officeart/2005/8/layout/hProcess9"/>
    <dgm:cxn modelId="{9DF7FB22-C732-4472-8616-47319FD00D38}" type="presParOf" srcId="{237002B6-A28E-4678-A596-BECF43AF119D}" destId="{94DC0F30-7DE6-4B08-9645-C5E04CE143C0}" srcOrd="1" destOrd="0" presId="urn:microsoft.com/office/officeart/2005/8/layout/hProcess9"/>
    <dgm:cxn modelId="{88408AB3-E425-4812-8EE0-518189E48E44}" type="presParOf" srcId="{237002B6-A28E-4678-A596-BECF43AF119D}" destId="{8FFEF4BE-B6E3-4CB8-A619-A62DD910A265}" srcOrd="2" destOrd="0" presId="urn:microsoft.com/office/officeart/2005/8/layout/hProcess9"/>
    <dgm:cxn modelId="{66E98546-62DA-4E7A-B21A-55C9BE60125C}" type="presParOf" srcId="{237002B6-A28E-4678-A596-BECF43AF119D}" destId="{EF605619-1573-4135-8338-CDC255E3E064}" srcOrd="3" destOrd="0" presId="urn:microsoft.com/office/officeart/2005/8/layout/hProcess9"/>
    <dgm:cxn modelId="{6E205EB2-C9E8-4AA4-A3B0-5E8F55D9B3AA}" type="presParOf" srcId="{237002B6-A28E-4678-A596-BECF43AF119D}" destId="{D0FD0BA1-B961-43E2-9AFF-729CCB53E088}"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E8A91C6-177F-4356-A5A2-980677F9BA7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0FEA2821-6EB0-4B61-B069-6F23DF4A61AC}">
      <dgm:prSet/>
      <dgm:spPr>
        <a:solidFill>
          <a:schemeClr val="accent2">
            <a:lumMod val="75000"/>
          </a:schemeClr>
        </a:solidFill>
      </dgm:spPr>
      <dgm:t>
        <a:bodyPr/>
        <a:lstStyle/>
        <a:p>
          <a:pPr rtl="1"/>
          <a:r>
            <a:rPr lang="ar-OM" b="1" dirty="0" smtClean="0"/>
            <a:t>الكشف عن الوظائف الاجتماعية للمواد الدراسية.</a:t>
          </a:r>
          <a:endParaRPr lang="en-US" b="1" dirty="0"/>
        </a:p>
      </dgm:t>
    </dgm:pt>
    <dgm:pt modelId="{C604EA88-3016-48E4-AAB2-A19DBA5B1473}" type="parTrans" cxnId="{DC243905-9511-4DD5-94FF-800A81C13EDD}">
      <dgm:prSet/>
      <dgm:spPr/>
      <dgm:t>
        <a:bodyPr/>
        <a:lstStyle/>
        <a:p>
          <a:endParaRPr lang="en-US"/>
        </a:p>
      </dgm:t>
    </dgm:pt>
    <dgm:pt modelId="{F19183A7-D186-4458-8E74-E3A76BE2D32F}" type="sibTrans" cxnId="{DC243905-9511-4DD5-94FF-800A81C13EDD}">
      <dgm:prSet/>
      <dgm:spPr/>
      <dgm:t>
        <a:bodyPr/>
        <a:lstStyle/>
        <a:p>
          <a:endParaRPr lang="en-US"/>
        </a:p>
      </dgm:t>
    </dgm:pt>
    <dgm:pt modelId="{19472D75-C95D-40C7-BDF1-EE1F90973DA0}">
      <dgm:prSet/>
      <dgm:spPr>
        <a:solidFill>
          <a:schemeClr val="accent2">
            <a:lumMod val="75000"/>
          </a:schemeClr>
        </a:solidFill>
      </dgm:spPr>
      <dgm:t>
        <a:bodyPr/>
        <a:lstStyle/>
        <a:p>
          <a:pPr rtl="1"/>
          <a:r>
            <a:rPr lang="ar-OM" b="1" dirty="0" smtClean="0"/>
            <a:t>تفسير سلوك المتعلمين.</a:t>
          </a:r>
          <a:endParaRPr lang="en-US" b="1" dirty="0"/>
        </a:p>
      </dgm:t>
    </dgm:pt>
    <dgm:pt modelId="{998E7621-A597-4D74-9ABA-E6D69872CFA3}" type="parTrans" cxnId="{2ED6ABB4-EDE1-43F2-A2F2-F2718F182881}">
      <dgm:prSet/>
      <dgm:spPr/>
      <dgm:t>
        <a:bodyPr/>
        <a:lstStyle/>
        <a:p>
          <a:endParaRPr lang="en-US"/>
        </a:p>
      </dgm:t>
    </dgm:pt>
    <dgm:pt modelId="{6892F299-5517-4AE4-B2A2-D03A8F24BBF9}" type="sibTrans" cxnId="{2ED6ABB4-EDE1-43F2-A2F2-F2718F182881}">
      <dgm:prSet/>
      <dgm:spPr/>
      <dgm:t>
        <a:bodyPr/>
        <a:lstStyle/>
        <a:p>
          <a:endParaRPr lang="en-US"/>
        </a:p>
      </dgm:t>
    </dgm:pt>
    <dgm:pt modelId="{A051001E-360D-4C6F-A561-AE0088A1FAE3}">
      <dgm:prSet/>
      <dgm:spPr>
        <a:solidFill>
          <a:schemeClr val="accent2">
            <a:lumMod val="75000"/>
          </a:schemeClr>
        </a:solidFill>
      </dgm:spPr>
      <dgm:t>
        <a:bodyPr/>
        <a:lstStyle/>
        <a:p>
          <a:pPr rtl="1"/>
          <a:r>
            <a:rPr lang="ar-OM" b="1" dirty="0" smtClean="0"/>
            <a:t>مساعدة المعلم في عمليات التجديد الثقافي.</a:t>
          </a:r>
          <a:endParaRPr lang="en-US" b="1" dirty="0"/>
        </a:p>
      </dgm:t>
    </dgm:pt>
    <dgm:pt modelId="{363DF65B-1FB9-46CD-B217-70156345817F}" type="parTrans" cxnId="{D85BA2F7-BB7E-4DDF-9214-27A9718929AE}">
      <dgm:prSet/>
      <dgm:spPr/>
      <dgm:t>
        <a:bodyPr/>
        <a:lstStyle/>
        <a:p>
          <a:endParaRPr lang="en-US"/>
        </a:p>
      </dgm:t>
    </dgm:pt>
    <dgm:pt modelId="{D72EA280-9822-4842-82B8-E479DDB73527}" type="sibTrans" cxnId="{D85BA2F7-BB7E-4DDF-9214-27A9718929AE}">
      <dgm:prSet/>
      <dgm:spPr/>
      <dgm:t>
        <a:bodyPr/>
        <a:lstStyle/>
        <a:p>
          <a:endParaRPr lang="en-US"/>
        </a:p>
      </dgm:t>
    </dgm:pt>
    <dgm:pt modelId="{65796707-FE2C-4181-90C1-2E6CB43BCB00}" type="pres">
      <dgm:prSet presAssocID="{BE8A91C6-177F-4356-A5A2-980677F9BA76}" presName="CompostProcess" presStyleCnt="0">
        <dgm:presLayoutVars>
          <dgm:dir/>
          <dgm:resizeHandles val="exact"/>
        </dgm:presLayoutVars>
      </dgm:prSet>
      <dgm:spPr/>
      <dgm:t>
        <a:bodyPr/>
        <a:lstStyle/>
        <a:p>
          <a:endParaRPr lang="en-US"/>
        </a:p>
      </dgm:t>
    </dgm:pt>
    <dgm:pt modelId="{7F083CBB-25FA-4E8F-B7EA-FA8CD232AEB5}" type="pres">
      <dgm:prSet presAssocID="{BE8A91C6-177F-4356-A5A2-980677F9BA76}" presName="arrow" presStyleLbl="bgShp" presStyleIdx="0" presStyleCnt="1"/>
      <dgm:spPr/>
    </dgm:pt>
    <dgm:pt modelId="{8873CD24-3767-42FC-A21C-650361C80770}" type="pres">
      <dgm:prSet presAssocID="{BE8A91C6-177F-4356-A5A2-980677F9BA76}" presName="linearProcess" presStyleCnt="0"/>
      <dgm:spPr/>
    </dgm:pt>
    <dgm:pt modelId="{D4BECB92-7FF5-415D-B08C-841D8725A23A}" type="pres">
      <dgm:prSet presAssocID="{0FEA2821-6EB0-4B61-B069-6F23DF4A61AC}" presName="textNode" presStyleLbl="node1" presStyleIdx="0" presStyleCnt="3">
        <dgm:presLayoutVars>
          <dgm:bulletEnabled val="1"/>
        </dgm:presLayoutVars>
      </dgm:prSet>
      <dgm:spPr/>
      <dgm:t>
        <a:bodyPr/>
        <a:lstStyle/>
        <a:p>
          <a:endParaRPr lang="en-US"/>
        </a:p>
      </dgm:t>
    </dgm:pt>
    <dgm:pt modelId="{682688FE-1C34-4403-8332-0037236A2170}" type="pres">
      <dgm:prSet presAssocID="{F19183A7-D186-4458-8E74-E3A76BE2D32F}" presName="sibTrans" presStyleCnt="0"/>
      <dgm:spPr/>
    </dgm:pt>
    <dgm:pt modelId="{A8625058-0516-41A2-8BA7-A880AAC66476}" type="pres">
      <dgm:prSet presAssocID="{19472D75-C95D-40C7-BDF1-EE1F90973DA0}" presName="textNode" presStyleLbl="node1" presStyleIdx="1" presStyleCnt="3">
        <dgm:presLayoutVars>
          <dgm:bulletEnabled val="1"/>
        </dgm:presLayoutVars>
      </dgm:prSet>
      <dgm:spPr/>
      <dgm:t>
        <a:bodyPr/>
        <a:lstStyle/>
        <a:p>
          <a:endParaRPr lang="en-US"/>
        </a:p>
      </dgm:t>
    </dgm:pt>
    <dgm:pt modelId="{07B7BE36-A6E7-48B0-BA67-651038FC12F7}" type="pres">
      <dgm:prSet presAssocID="{6892F299-5517-4AE4-B2A2-D03A8F24BBF9}" presName="sibTrans" presStyleCnt="0"/>
      <dgm:spPr/>
    </dgm:pt>
    <dgm:pt modelId="{CD35F4FA-68EF-4B6D-A915-7FFED246111A}" type="pres">
      <dgm:prSet presAssocID="{A051001E-360D-4C6F-A561-AE0088A1FAE3}" presName="textNode" presStyleLbl="node1" presStyleIdx="2" presStyleCnt="3">
        <dgm:presLayoutVars>
          <dgm:bulletEnabled val="1"/>
        </dgm:presLayoutVars>
      </dgm:prSet>
      <dgm:spPr/>
      <dgm:t>
        <a:bodyPr/>
        <a:lstStyle/>
        <a:p>
          <a:endParaRPr lang="en-US"/>
        </a:p>
      </dgm:t>
    </dgm:pt>
  </dgm:ptLst>
  <dgm:cxnLst>
    <dgm:cxn modelId="{D85BA2F7-BB7E-4DDF-9214-27A9718929AE}" srcId="{BE8A91C6-177F-4356-A5A2-980677F9BA76}" destId="{A051001E-360D-4C6F-A561-AE0088A1FAE3}" srcOrd="2" destOrd="0" parTransId="{363DF65B-1FB9-46CD-B217-70156345817F}" sibTransId="{D72EA280-9822-4842-82B8-E479DDB73527}"/>
    <dgm:cxn modelId="{DC243905-9511-4DD5-94FF-800A81C13EDD}" srcId="{BE8A91C6-177F-4356-A5A2-980677F9BA76}" destId="{0FEA2821-6EB0-4B61-B069-6F23DF4A61AC}" srcOrd="0" destOrd="0" parTransId="{C604EA88-3016-48E4-AAB2-A19DBA5B1473}" sibTransId="{F19183A7-D186-4458-8E74-E3A76BE2D32F}"/>
    <dgm:cxn modelId="{E1C75390-B2E6-4C83-8C78-E27BA1DAFAA0}" type="presOf" srcId="{BE8A91C6-177F-4356-A5A2-980677F9BA76}" destId="{65796707-FE2C-4181-90C1-2E6CB43BCB00}" srcOrd="0" destOrd="0" presId="urn:microsoft.com/office/officeart/2005/8/layout/hProcess9"/>
    <dgm:cxn modelId="{F08F493F-A706-401D-9033-B83E669A4C49}" type="presOf" srcId="{A051001E-360D-4C6F-A561-AE0088A1FAE3}" destId="{CD35F4FA-68EF-4B6D-A915-7FFED246111A}" srcOrd="0" destOrd="0" presId="urn:microsoft.com/office/officeart/2005/8/layout/hProcess9"/>
    <dgm:cxn modelId="{9A63E6DE-D089-4811-9FDF-9F5B6060D385}" type="presOf" srcId="{19472D75-C95D-40C7-BDF1-EE1F90973DA0}" destId="{A8625058-0516-41A2-8BA7-A880AAC66476}" srcOrd="0" destOrd="0" presId="urn:microsoft.com/office/officeart/2005/8/layout/hProcess9"/>
    <dgm:cxn modelId="{DB00B6ED-9F9B-49AE-A814-2FBEBFB9C5B3}" type="presOf" srcId="{0FEA2821-6EB0-4B61-B069-6F23DF4A61AC}" destId="{D4BECB92-7FF5-415D-B08C-841D8725A23A}" srcOrd="0" destOrd="0" presId="urn:microsoft.com/office/officeart/2005/8/layout/hProcess9"/>
    <dgm:cxn modelId="{2ED6ABB4-EDE1-43F2-A2F2-F2718F182881}" srcId="{BE8A91C6-177F-4356-A5A2-980677F9BA76}" destId="{19472D75-C95D-40C7-BDF1-EE1F90973DA0}" srcOrd="1" destOrd="0" parTransId="{998E7621-A597-4D74-9ABA-E6D69872CFA3}" sibTransId="{6892F299-5517-4AE4-B2A2-D03A8F24BBF9}"/>
    <dgm:cxn modelId="{9DFD6A2E-9831-420D-BF45-42B70EB2FC61}" type="presParOf" srcId="{65796707-FE2C-4181-90C1-2E6CB43BCB00}" destId="{7F083CBB-25FA-4E8F-B7EA-FA8CD232AEB5}" srcOrd="0" destOrd="0" presId="urn:microsoft.com/office/officeart/2005/8/layout/hProcess9"/>
    <dgm:cxn modelId="{82E52D99-FDF7-4D61-B4EE-3CBF94693C23}" type="presParOf" srcId="{65796707-FE2C-4181-90C1-2E6CB43BCB00}" destId="{8873CD24-3767-42FC-A21C-650361C80770}" srcOrd="1" destOrd="0" presId="urn:microsoft.com/office/officeart/2005/8/layout/hProcess9"/>
    <dgm:cxn modelId="{41B0D2C9-B0BE-48CF-8C4E-636C21AD04B8}" type="presParOf" srcId="{8873CD24-3767-42FC-A21C-650361C80770}" destId="{D4BECB92-7FF5-415D-B08C-841D8725A23A}" srcOrd="0" destOrd="0" presId="urn:microsoft.com/office/officeart/2005/8/layout/hProcess9"/>
    <dgm:cxn modelId="{603AF510-77F0-4499-993C-09AB2336BD4B}" type="presParOf" srcId="{8873CD24-3767-42FC-A21C-650361C80770}" destId="{682688FE-1C34-4403-8332-0037236A2170}" srcOrd="1" destOrd="0" presId="urn:microsoft.com/office/officeart/2005/8/layout/hProcess9"/>
    <dgm:cxn modelId="{8FD84205-1DBE-4E1B-93DC-D1EB43606AC4}" type="presParOf" srcId="{8873CD24-3767-42FC-A21C-650361C80770}" destId="{A8625058-0516-41A2-8BA7-A880AAC66476}" srcOrd="2" destOrd="0" presId="urn:microsoft.com/office/officeart/2005/8/layout/hProcess9"/>
    <dgm:cxn modelId="{8E660FFB-60DD-4D99-8E85-AE367DBCB0C8}" type="presParOf" srcId="{8873CD24-3767-42FC-A21C-650361C80770}" destId="{07B7BE36-A6E7-48B0-BA67-651038FC12F7}" srcOrd="3" destOrd="0" presId="urn:microsoft.com/office/officeart/2005/8/layout/hProcess9"/>
    <dgm:cxn modelId="{BEAB5993-C9D3-4658-AA97-B9FB5B049B02}" type="presParOf" srcId="{8873CD24-3767-42FC-A21C-650361C80770}" destId="{CD35F4FA-68EF-4B6D-A915-7FFED246111A}"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F79E344-68D2-4251-82BD-F67C888176B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ED9BCB1-4AAE-472E-ACF7-FF6B56FD0910}">
      <dgm:prSet/>
      <dgm:spPr/>
      <dgm:t>
        <a:bodyPr/>
        <a:lstStyle/>
        <a:p>
          <a:pPr rtl="1"/>
          <a:r>
            <a:rPr lang="ar-OM" b="1" smtClean="0"/>
            <a:t>إن </a:t>
          </a:r>
          <a:r>
            <a:rPr lang="ar-SA" b="1" smtClean="0"/>
            <a:t>الأصول الدينية أقدم وأهم الأصول منذ فجر التاريخ الإنساني لكل من يتبع ديناً من الأديان. حري بنا في هذا المقام أن نشير إلى فرق جوهري بين كلمة الدين في الثقافة العالمية وبين الدين في الإسلام.</a:t>
          </a:r>
          <a:endParaRPr lang="en-US"/>
        </a:p>
      </dgm:t>
    </dgm:pt>
    <dgm:pt modelId="{D6C80679-00C6-42AE-800B-665FDDC20ACB}" type="parTrans" cxnId="{B31DD58F-D0EF-4115-8E75-530AC990110A}">
      <dgm:prSet/>
      <dgm:spPr/>
      <dgm:t>
        <a:bodyPr/>
        <a:lstStyle/>
        <a:p>
          <a:endParaRPr lang="en-US"/>
        </a:p>
      </dgm:t>
    </dgm:pt>
    <dgm:pt modelId="{5BB91BAF-3784-41D6-9D95-A48F9CEC25E3}" type="sibTrans" cxnId="{B31DD58F-D0EF-4115-8E75-530AC990110A}">
      <dgm:prSet/>
      <dgm:spPr/>
      <dgm:t>
        <a:bodyPr/>
        <a:lstStyle/>
        <a:p>
          <a:endParaRPr lang="en-US"/>
        </a:p>
      </dgm:t>
    </dgm:pt>
    <dgm:pt modelId="{6AD9BDE7-636D-49E4-9129-7EF1F9073A8D}">
      <dgm:prSet/>
      <dgm:spPr/>
      <dgm:t>
        <a:bodyPr/>
        <a:lstStyle/>
        <a:p>
          <a:pPr rtl="1"/>
          <a:r>
            <a:rPr lang="ar-SA" b="1" smtClean="0"/>
            <a:t>الدين في الإسلام كلمة تشمل على العقيدة بفروعها والشريعة بشمولها. جاء الدين لينظم حياة الإنسان فالإسلام منهج حياة يسع الفرد والمجتمع والأمة أما في الثقافة العالمية اليوم فإن كلمة الدين محصورة في نطاق ضيق إذ تقتصر معظم معانيها على الشعائر الدينية الخاصة بطقوس العبادة والتي غالباً تمس حياة الأفراد الخاصة فقط.</a:t>
          </a:r>
          <a:endParaRPr lang="en-US"/>
        </a:p>
      </dgm:t>
    </dgm:pt>
    <dgm:pt modelId="{EDCE1FB0-0D15-4748-B8E6-A45BC61B3F62}" type="parTrans" cxnId="{E2533585-6C1A-4DD4-A3C5-73A7D659EA24}">
      <dgm:prSet/>
      <dgm:spPr/>
      <dgm:t>
        <a:bodyPr/>
        <a:lstStyle/>
        <a:p>
          <a:endParaRPr lang="en-US"/>
        </a:p>
      </dgm:t>
    </dgm:pt>
    <dgm:pt modelId="{D79CBA77-7A9B-4D34-8376-90597367E390}" type="sibTrans" cxnId="{E2533585-6C1A-4DD4-A3C5-73A7D659EA24}">
      <dgm:prSet/>
      <dgm:spPr/>
      <dgm:t>
        <a:bodyPr/>
        <a:lstStyle/>
        <a:p>
          <a:endParaRPr lang="en-US"/>
        </a:p>
      </dgm:t>
    </dgm:pt>
    <dgm:pt modelId="{2427B410-BC41-4BAC-AD7C-1B8B27DB40FD}" type="pres">
      <dgm:prSet presAssocID="{2F79E344-68D2-4251-82BD-F67C888176BD}" presName="linear" presStyleCnt="0">
        <dgm:presLayoutVars>
          <dgm:animLvl val="lvl"/>
          <dgm:resizeHandles val="exact"/>
        </dgm:presLayoutVars>
      </dgm:prSet>
      <dgm:spPr/>
      <dgm:t>
        <a:bodyPr/>
        <a:lstStyle/>
        <a:p>
          <a:endParaRPr lang="en-US"/>
        </a:p>
      </dgm:t>
    </dgm:pt>
    <dgm:pt modelId="{3CCC448E-B21E-4EE0-88F4-50AF6832663D}" type="pres">
      <dgm:prSet presAssocID="{CED9BCB1-4AAE-472E-ACF7-FF6B56FD0910}" presName="parentText" presStyleLbl="node1" presStyleIdx="0" presStyleCnt="2">
        <dgm:presLayoutVars>
          <dgm:chMax val="0"/>
          <dgm:bulletEnabled val="1"/>
        </dgm:presLayoutVars>
      </dgm:prSet>
      <dgm:spPr/>
      <dgm:t>
        <a:bodyPr/>
        <a:lstStyle/>
        <a:p>
          <a:endParaRPr lang="en-US"/>
        </a:p>
      </dgm:t>
    </dgm:pt>
    <dgm:pt modelId="{7E92AF17-46D9-4338-9BA6-89457541F1FA}" type="pres">
      <dgm:prSet presAssocID="{5BB91BAF-3784-41D6-9D95-A48F9CEC25E3}" presName="spacer" presStyleCnt="0"/>
      <dgm:spPr/>
    </dgm:pt>
    <dgm:pt modelId="{AFDB431E-0CEA-437E-B5EB-FB4CD9CBE84D}" type="pres">
      <dgm:prSet presAssocID="{6AD9BDE7-636D-49E4-9129-7EF1F9073A8D}" presName="parentText" presStyleLbl="node1" presStyleIdx="1" presStyleCnt="2">
        <dgm:presLayoutVars>
          <dgm:chMax val="0"/>
          <dgm:bulletEnabled val="1"/>
        </dgm:presLayoutVars>
      </dgm:prSet>
      <dgm:spPr/>
      <dgm:t>
        <a:bodyPr/>
        <a:lstStyle/>
        <a:p>
          <a:endParaRPr lang="en-US"/>
        </a:p>
      </dgm:t>
    </dgm:pt>
  </dgm:ptLst>
  <dgm:cxnLst>
    <dgm:cxn modelId="{B31DD58F-D0EF-4115-8E75-530AC990110A}" srcId="{2F79E344-68D2-4251-82BD-F67C888176BD}" destId="{CED9BCB1-4AAE-472E-ACF7-FF6B56FD0910}" srcOrd="0" destOrd="0" parTransId="{D6C80679-00C6-42AE-800B-665FDDC20ACB}" sibTransId="{5BB91BAF-3784-41D6-9D95-A48F9CEC25E3}"/>
    <dgm:cxn modelId="{B7157332-1597-4FA8-A747-4F73C5E8A3D6}" type="presOf" srcId="{CED9BCB1-4AAE-472E-ACF7-FF6B56FD0910}" destId="{3CCC448E-B21E-4EE0-88F4-50AF6832663D}" srcOrd="0" destOrd="0" presId="urn:microsoft.com/office/officeart/2005/8/layout/vList2"/>
    <dgm:cxn modelId="{E2533585-6C1A-4DD4-A3C5-73A7D659EA24}" srcId="{2F79E344-68D2-4251-82BD-F67C888176BD}" destId="{6AD9BDE7-636D-49E4-9129-7EF1F9073A8D}" srcOrd="1" destOrd="0" parTransId="{EDCE1FB0-0D15-4748-B8E6-A45BC61B3F62}" sibTransId="{D79CBA77-7A9B-4D34-8376-90597367E390}"/>
    <dgm:cxn modelId="{A8B02473-E0B4-4EB6-B3AC-4DB943B1B6B4}" type="presOf" srcId="{2F79E344-68D2-4251-82BD-F67C888176BD}" destId="{2427B410-BC41-4BAC-AD7C-1B8B27DB40FD}" srcOrd="0" destOrd="0" presId="urn:microsoft.com/office/officeart/2005/8/layout/vList2"/>
    <dgm:cxn modelId="{6E0335D2-ABF4-47F4-830C-DD84737CE04F}" type="presOf" srcId="{6AD9BDE7-636D-49E4-9129-7EF1F9073A8D}" destId="{AFDB431E-0CEA-437E-B5EB-FB4CD9CBE84D}" srcOrd="0" destOrd="0" presId="urn:microsoft.com/office/officeart/2005/8/layout/vList2"/>
    <dgm:cxn modelId="{CAF5AB17-C973-405D-9095-F15298F91E3E}" type="presParOf" srcId="{2427B410-BC41-4BAC-AD7C-1B8B27DB40FD}" destId="{3CCC448E-B21E-4EE0-88F4-50AF6832663D}" srcOrd="0" destOrd="0" presId="urn:microsoft.com/office/officeart/2005/8/layout/vList2"/>
    <dgm:cxn modelId="{7BA38765-CD20-4AC5-936E-A3FCC3599B70}" type="presParOf" srcId="{2427B410-BC41-4BAC-AD7C-1B8B27DB40FD}" destId="{7E92AF17-46D9-4338-9BA6-89457541F1FA}" srcOrd="1" destOrd="0" presId="urn:microsoft.com/office/officeart/2005/8/layout/vList2"/>
    <dgm:cxn modelId="{24E216F0-B47A-43F7-A823-624F688E1AC6}" type="presParOf" srcId="{2427B410-BC41-4BAC-AD7C-1B8B27DB40FD}" destId="{AFDB431E-0CEA-437E-B5EB-FB4CD9CBE84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F37F385-795F-4289-9AC6-5CB48ECC080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CA10477-C3AA-4082-87CC-D740B3CE86C6}">
      <dgm:prSet/>
      <dgm:spPr/>
      <dgm:t>
        <a:bodyPr/>
        <a:lstStyle/>
        <a:p>
          <a:pPr rtl="1"/>
          <a:r>
            <a:rPr lang="ar-SA" b="1" dirty="0" smtClean="0"/>
            <a:t>الإنسان كائن اجتماعي متدين بالفطرة يحتاج إلى الدين لروحه وحياته كما يحتاج الماء والهواء لبدنه هذا هو محور وجوهر الإسلام إذ أنه منهج حياة ينظم للمرء علاقاته مع ربه ومع نفسه ومع المسلمين ومع الناس أجمعين، ويحدد له إجمالاً كيف يعيش في هذا الكون الفسيح بسلام. </a:t>
          </a:r>
          <a:endParaRPr lang="ar-OM" b="1" dirty="0" smtClean="0"/>
        </a:p>
        <a:p>
          <a:pPr rtl="1"/>
          <a:r>
            <a:rPr lang="ar-SA" b="1" dirty="0" smtClean="0"/>
            <a:t>من هنا تصبح الأصول الدينية صلب ولب المجالات التربوية والتعليمية في السياق الإسلامي.</a:t>
          </a:r>
          <a:endParaRPr lang="en-US" dirty="0"/>
        </a:p>
      </dgm:t>
    </dgm:pt>
    <dgm:pt modelId="{514374C9-216B-449D-9B69-993D3ECECBE2}" type="parTrans" cxnId="{2B3CECB7-B452-4B33-BF63-C01CF8BF1CDE}">
      <dgm:prSet/>
      <dgm:spPr/>
      <dgm:t>
        <a:bodyPr/>
        <a:lstStyle/>
        <a:p>
          <a:endParaRPr lang="en-US"/>
        </a:p>
      </dgm:t>
    </dgm:pt>
    <dgm:pt modelId="{7AECF21C-0959-4A03-8A1E-4E4B797A4C7A}" type="sibTrans" cxnId="{2B3CECB7-B452-4B33-BF63-C01CF8BF1CDE}">
      <dgm:prSet/>
      <dgm:spPr/>
      <dgm:t>
        <a:bodyPr/>
        <a:lstStyle/>
        <a:p>
          <a:endParaRPr lang="en-US"/>
        </a:p>
      </dgm:t>
    </dgm:pt>
    <dgm:pt modelId="{5CED823A-909C-4D6A-A242-B9248887A384}" type="pres">
      <dgm:prSet presAssocID="{DF37F385-795F-4289-9AC6-5CB48ECC0805}" presName="linear" presStyleCnt="0">
        <dgm:presLayoutVars>
          <dgm:animLvl val="lvl"/>
          <dgm:resizeHandles val="exact"/>
        </dgm:presLayoutVars>
      </dgm:prSet>
      <dgm:spPr/>
      <dgm:t>
        <a:bodyPr/>
        <a:lstStyle/>
        <a:p>
          <a:endParaRPr lang="en-US"/>
        </a:p>
      </dgm:t>
    </dgm:pt>
    <dgm:pt modelId="{C5B07385-E91A-482B-83D6-88D07FC52F10}" type="pres">
      <dgm:prSet presAssocID="{CCA10477-C3AA-4082-87CC-D740B3CE86C6}" presName="parentText" presStyleLbl="node1" presStyleIdx="0" presStyleCnt="1">
        <dgm:presLayoutVars>
          <dgm:chMax val="0"/>
          <dgm:bulletEnabled val="1"/>
        </dgm:presLayoutVars>
      </dgm:prSet>
      <dgm:spPr/>
      <dgm:t>
        <a:bodyPr/>
        <a:lstStyle/>
        <a:p>
          <a:endParaRPr lang="en-US"/>
        </a:p>
      </dgm:t>
    </dgm:pt>
  </dgm:ptLst>
  <dgm:cxnLst>
    <dgm:cxn modelId="{5164E7BC-F2E9-48C0-A199-73C687569949}" type="presOf" srcId="{CCA10477-C3AA-4082-87CC-D740B3CE86C6}" destId="{C5B07385-E91A-482B-83D6-88D07FC52F10}" srcOrd="0" destOrd="0" presId="urn:microsoft.com/office/officeart/2005/8/layout/vList2"/>
    <dgm:cxn modelId="{2B3CECB7-B452-4B33-BF63-C01CF8BF1CDE}" srcId="{DF37F385-795F-4289-9AC6-5CB48ECC0805}" destId="{CCA10477-C3AA-4082-87CC-D740B3CE86C6}" srcOrd="0" destOrd="0" parTransId="{514374C9-216B-449D-9B69-993D3ECECBE2}" sibTransId="{7AECF21C-0959-4A03-8A1E-4E4B797A4C7A}"/>
    <dgm:cxn modelId="{670DA1CD-BF94-4ADE-B52B-F5E98C0FDF8B}" type="presOf" srcId="{DF37F385-795F-4289-9AC6-5CB48ECC0805}" destId="{5CED823A-909C-4D6A-A242-B9248887A384}" srcOrd="0" destOrd="0" presId="urn:microsoft.com/office/officeart/2005/8/layout/vList2"/>
    <dgm:cxn modelId="{63256622-2153-480F-8EA7-42C4D34D389D}" type="presParOf" srcId="{5CED823A-909C-4D6A-A242-B9248887A384}" destId="{C5B07385-E91A-482B-83D6-88D07FC52F1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66C295A-7C07-4308-9F74-F6A5CC1CC0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BB78A31-A8C5-4168-8A21-D003147EE4B0}">
      <dgm:prSet/>
      <dgm:spPr/>
      <dgm:t>
        <a:bodyPr/>
        <a:lstStyle/>
        <a:p>
          <a:pPr rtl="1"/>
          <a:r>
            <a:rPr lang="ar-SA" b="1" dirty="0" smtClean="0"/>
            <a:t>يجب أن يحفظ النظام التربوي في الإسلام على دعائم تلك الضرورات العليا </a:t>
          </a:r>
          <a:endParaRPr lang="en-US" b="1" dirty="0" smtClean="0"/>
        </a:p>
        <a:p>
          <a:pPr rtl="1"/>
          <a:r>
            <a:rPr lang="ar-SA" b="1" dirty="0" smtClean="0"/>
            <a:t>"المقاصد تحكم الوسائل" أي أن المقاصد الخمسة التي ذكرناها آنفا ينبغي أن تكون غاية تتوجه نحوها جميع الوسائل وجميع الوسائل المنافية لها تُعتبر وسائل باطلة. </a:t>
          </a:r>
          <a:endParaRPr lang="ar-OM" b="1" dirty="0" smtClean="0"/>
        </a:p>
        <a:p>
          <a:pPr rtl="1"/>
          <a:r>
            <a:rPr lang="ar-SA" b="1"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إن ترسيخ هذه الضرورات الخمس هي سبيل الأمم إلى حضارة قوية متقدمة وكلما انفرط عقد هذه الضرورات كلما تمزقت وسقطت المجتمعات.</a:t>
          </a:r>
          <a:endParaRPr lang="en-US" dirty="0">
            <a:solidFill>
              <a:schemeClr val="bg1"/>
            </a:solidFill>
            <a:latin typeface="Times New Roman" panose="02020603050405020304" pitchFamily="18" charset="0"/>
            <a:cs typeface="Times New Roman" panose="02020603050405020304" pitchFamily="18" charset="0"/>
          </a:endParaRPr>
        </a:p>
      </dgm:t>
    </dgm:pt>
    <dgm:pt modelId="{D45069A0-940D-4458-BCD7-4A9214AD4D82}" type="parTrans" cxnId="{8DF485E1-0306-4AF6-AEB6-45415C913478}">
      <dgm:prSet/>
      <dgm:spPr/>
      <dgm:t>
        <a:bodyPr/>
        <a:lstStyle/>
        <a:p>
          <a:endParaRPr lang="en-US"/>
        </a:p>
      </dgm:t>
    </dgm:pt>
    <dgm:pt modelId="{2DCF85CE-911C-48B4-8002-FC9BE0A422BB}" type="sibTrans" cxnId="{8DF485E1-0306-4AF6-AEB6-45415C913478}">
      <dgm:prSet/>
      <dgm:spPr/>
      <dgm:t>
        <a:bodyPr/>
        <a:lstStyle/>
        <a:p>
          <a:endParaRPr lang="en-US"/>
        </a:p>
      </dgm:t>
    </dgm:pt>
    <dgm:pt modelId="{C1D59892-D02F-4215-B2B4-9C9E2E1BFAC3}" type="pres">
      <dgm:prSet presAssocID="{B66C295A-7C07-4308-9F74-F6A5CC1CC096}" presName="linear" presStyleCnt="0">
        <dgm:presLayoutVars>
          <dgm:animLvl val="lvl"/>
          <dgm:resizeHandles val="exact"/>
        </dgm:presLayoutVars>
      </dgm:prSet>
      <dgm:spPr/>
      <dgm:t>
        <a:bodyPr/>
        <a:lstStyle/>
        <a:p>
          <a:endParaRPr lang="en-US"/>
        </a:p>
      </dgm:t>
    </dgm:pt>
    <dgm:pt modelId="{7F3BC362-00E2-43C5-B4C9-2567CB1D39A1}" type="pres">
      <dgm:prSet presAssocID="{7BB78A31-A8C5-4168-8A21-D003147EE4B0}" presName="parentText" presStyleLbl="node1" presStyleIdx="0" presStyleCnt="1">
        <dgm:presLayoutVars>
          <dgm:chMax val="0"/>
          <dgm:bulletEnabled val="1"/>
        </dgm:presLayoutVars>
      </dgm:prSet>
      <dgm:spPr/>
      <dgm:t>
        <a:bodyPr/>
        <a:lstStyle/>
        <a:p>
          <a:endParaRPr lang="en-US"/>
        </a:p>
      </dgm:t>
    </dgm:pt>
  </dgm:ptLst>
  <dgm:cxnLst>
    <dgm:cxn modelId="{8DF485E1-0306-4AF6-AEB6-45415C913478}" srcId="{B66C295A-7C07-4308-9F74-F6A5CC1CC096}" destId="{7BB78A31-A8C5-4168-8A21-D003147EE4B0}" srcOrd="0" destOrd="0" parTransId="{D45069A0-940D-4458-BCD7-4A9214AD4D82}" sibTransId="{2DCF85CE-911C-48B4-8002-FC9BE0A422BB}"/>
    <dgm:cxn modelId="{4C7C6B77-98C8-4B33-8F6C-4E1220F4489A}" type="presOf" srcId="{7BB78A31-A8C5-4168-8A21-D003147EE4B0}" destId="{7F3BC362-00E2-43C5-B4C9-2567CB1D39A1}" srcOrd="0" destOrd="0" presId="urn:microsoft.com/office/officeart/2005/8/layout/vList2"/>
    <dgm:cxn modelId="{11616680-C960-4C13-9E12-C41B9D279E13}" type="presOf" srcId="{B66C295A-7C07-4308-9F74-F6A5CC1CC096}" destId="{C1D59892-D02F-4215-B2B4-9C9E2E1BFAC3}" srcOrd="0" destOrd="0" presId="urn:microsoft.com/office/officeart/2005/8/layout/vList2"/>
    <dgm:cxn modelId="{D9F479FB-39AD-4348-B1A7-BCA50A52FB6B}" type="presParOf" srcId="{C1D59892-D02F-4215-B2B4-9C9E2E1BFAC3}" destId="{7F3BC362-00E2-43C5-B4C9-2567CB1D39A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DD79FED-B2D9-4C63-9134-E0FA75F92902}"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en-US"/>
        </a:p>
      </dgm:t>
    </dgm:pt>
    <dgm:pt modelId="{93C6B287-107E-403D-813B-2708C6A7D3E7}">
      <dgm:prSet/>
      <dgm:spPr/>
      <dgm:t>
        <a:bodyPr/>
        <a:lstStyle/>
        <a:p>
          <a:pPr rtl="1"/>
          <a:r>
            <a:rPr lang="ar-SA" smtClean="0"/>
            <a:t>جلسة عصف ذهني حول الاصول السياسية .</a:t>
          </a:r>
          <a:endParaRPr lang="en-US"/>
        </a:p>
      </dgm:t>
    </dgm:pt>
    <dgm:pt modelId="{F3462B9F-B020-49EC-B74B-385B11B588F8}" type="parTrans" cxnId="{1E393E10-762C-4A97-B700-E257FAA21FA2}">
      <dgm:prSet/>
      <dgm:spPr/>
      <dgm:t>
        <a:bodyPr/>
        <a:lstStyle/>
        <a:p>
          <a:endParaRPr lang="en-US"/>
        </a:p>
      </dgm:t>
    </dgm:pt>
    <dgm:pt modelId="{17782DBB-3575-4BAA-A7D8-A522C9E2A469}" type="sibTrans" cxnId="{1E393E10-762C-4A97-B700-E257FAA21FA2}">
      <dgm:prSet/>
      <dgm:spPr/>
      <dgm:t>
        <a:bodyPr/>
        <a:lstStyle/>
        <a:p>
          <a:endParaRPr lang="en-US"/>
        </a:p>
      </dgm:t>
    </dgm:pt>
    <dgm:pt modelId="{A385122E-D239-4BA3-B8E4-D43454AAF831}">
      <dgm:prSet/>
      <dgm:spPr/>
      <dgm:t>
        <a:bodyPr/>
        <a:lstStyle/>
        <a:p>
          <a:pPr rtl="1"/>
          <a:r>
            <a:rPr lang="ar-SA" smtClean="0"/>
            <a:t>؟؟؟</a:t>
          </a:r>
          <a:endParaRPr lang="en-US"/>
        </a:p>
      </dgm:t>
    </dgm:pt>
    <dgm:pt modelId="{6D721687-FDE2-47EE-B525-EA6C8F667D91}" type="parTrans" cxnId="{9E30483E-D3B6-432A-A0B5-CE6E291302B0}">
      <dgm:prSet/>
      <dgm:spPr/>
      <dgm:t>
        <a:bodyPr/>
        <a:lstStyle/>
        <a:p>
          <a:endParaRPr lang="en-US"/>
        </a:p>
      </dgm:t>
    </dgm:pt>
    <dgm:pt modelId="{D7431343-5D90-4C7D-A31E-9D5E68D8DF3F}" type="sibTrans" cxnId="{9E30483E-D3B6-432A-A0B5-CE6E291302B0}">
      <dgm:prSet/>
      <dgm:spPr/>
      <dgm:t>
        <a:bodyPr/>
        <a:lstStyle/>
        <a:p>
          <a:endParaRPr lang="en-US"/>
        </a:p>
      </dgm:t>
    </dgm:pt>
    <dgm:pt modelId="{2E35F0E6-A7BD-4D53-BC16-24D0BD93DAD4}" type="pres">
      <dgm:prSet presAssocID="{DDD79FED-B2D9-4C63-9134-E0FA75F92902}" presName="linearFlow" presStyleCnt="0">
        <dgm:presLayoutVars>
          <dgm:dir/>
          <dgm:resizeHandles val="exact"/>
        </dgm:presLayoutVars>
      </dgm:prSet>
      <dgm:spPr/>
      <dgm:t>
        <a:bodyPr/>
        <a:lstStyle/>
        <a:p>
          <a:endParaRPr lang="en-US"/>
        </a:p>
      </dgm:t>
    </dgm:pt>
    <dgm:pt modelId="{41577C53-34D5-45B7-9F3A-E078AA908F36}" type="pres">
      <dgm:prSet presAssocID="{93C6B287-107E-403D-813B-2708C6A7D3E7}" presName="composite" presStyleCnt="0"/>
      <dgm:spPr/>
    </dgm:pt>
    <dgm:pt modelId="{CCA40C11-B850-44E3-8568-B044D5422C21}" type="pres">
      <dgm:prSet presAssocID="{93C6B287-107E-403D-813B-2708C6A7D3E7}" presName="imgShp" presStyleLbl="fgImgPlace1" presStyleIdx="0" presStyleCnt="2"/>
      <dgm:spPr/>
    </dgm:pt>
    <dgm:pt modelId="{EB5413D0-51E5-48B1-A6ED-D0173F7BE37D}" type="pres">
      <dgm:prSet presAssocID="{93C6B287-107E-403D-813B-2708C6A7D3E7}" presName="txShp" presStyleLbl="node1" presStyleIdx="0" presStyleCnt="2">
        <dgm:presLayoutVars>
          <dgm:bulletEnabled val="1"/>
        </dgm:presLayoutVars>
      </dgm:prSet>
      <dgm:spPr/>
      <dgm:t>
        <a:bodyPr/>
        <a:lstStyle/>
        <a:p>
          <a:endParaRPr lang="en-US"/>
        </a:p>
      </dgm:t>
    </dgm:pt>
    <dgm:pt modelId="{B008012F-14A0-4695-9069-E6DDCD56FC52}" type="pres">
      <dgm:prSet presAssocID="{17782DBB-3575-4BAA-A7D8-A522C9E2A469}" presName="spacing" presStyleCnt="0"/>
      <dgm:spPr/>
    </dgm:pt>
    <dgm:pt modelId="{DC392BEB-75E4-4746-B5A8-79291CB1DD37}" type="pres">
      <dgm:prSet presAssocID="{A385122E-D239-4BA3-B8E4-D43454AAF831}" presName="composite" presStyleCnt="0"/>
      <dgm:spPr/>
    </dgm:pt>
    <dgm:pt modelId="{EED38D17-7F61-4608-B920-A9B0CEF20946}" type="pres">
      <dgm:prSet presAssocID="{A385122E-D239-4BA3-B8E4-D43454AAF831}" presName="imgShp" presStyleLbl="fgImgPlace1" presStyleIdx="1" presStyleCnt="2"/>
      <dgm:spPr/>
    </dgm:pt>
    <dgm:pt modelId="{E5BF4D8D-BD1D-4AF2-B3E7-F229775235BD}" type="pres">
      <dgm:prSet presAssocID="{A385122E-D239-4BA3-B8E4-D43454AAF831}" presName="txShp" presStyleLbl="node1" presStyleIdx="1" presStyleCnt="2">
        <dgm:presLayoutVars>
          <dgm:bulletEnabled val="1"/>
        </dgm:presLayoutVars>
      </dgm:prSet>
      <dgm:spPr/>
      <dgm:t>
        <a:bodyPr/>
        <a:lstStyle/>
        <a:p>
          <a:endParaRPr lang="en-US"/>
        </a:p>
      </dgm:t>
    </dgm:pt>
  </dgm:ptLst>
  <dgm:cxnLst>
    <dgm:cxn modelId="{E260EC3D-DD9A-4866-801C-315748897566}" type="presOf" srcId="{DDD79FED-B2D9-4C63-9134-E0FA75F92902}" destId="{2E35F0E6-A7BD-4D53-BC16-24D0BD93DAD4}" srcOrd="0" destOrd="0" presId="urn:microsoft.com/office/officeart/2005/8/layout/vList3"/>
    <dgm:cxn modelId="{9E30483E-D3B6-432A-A0B5-CE6E291302B0}" srcId="{DDD79FED-B2D9-4C63-9134-E0FA75F92902}" destId="{A385122E-D239-4BA3-B8E4-D43454AAF831}" srcOrd="1" destOrd="0" parTransId="{6D721687-FDE2-47EE-B525-EA6C8F667D91}" sibTransId="{D7431343-5D90-4C7D-A31E-9D5E68D8DF3F}"/>
    <dgm:cxn modelId="{903BF646-48ED-43E9-898D-36ADAFBFA268}" type="presOf" srcId="{A385122E-D239-4BA3-B8E4-D43454AAF831}" destId="{E5BF4D8D-BD1D-4AF2-B3E7-F229775235BD}" srcOrd="0" destOrd="0" presId="urn:microsoft.com/office/officeart/2005/8/layout/vList3"/>
    <dgm:cxn modelId="{7B12AE7B-8ADE-4EF0-9502-35EF341A40C5}" type="presOf" srcId="{93C6B287-107E-403D-813B-2708C6A7D3E7}" destId="{EB5413D0-51E5-48B1-A6ED-D0173F7BE37D}" srcOrd="0" destOrd="0" presId="urn:microsoft.com/office/officeart/2005/8/layout/vList3"/>
    <dgm:cxn modelId="{1E393E10-762C-4A97-B700-E257FAA21FA2}" srcId="{DDD79FED-B2D9-4C63-9134-E0FA75F92902}" destId="{93C6B287-107E-403D-813B-2708C6A7D3E7}" srcOrd="0" destOrd="0" parTransId="{F3462B9F-B020-49EC-B74B-385B11B588F8}" sibTransId="{17782DBB-3575-4BAA-A7D8-A522C9E2A469}"/>
    <dgm:cxn modelId="{FEF3A515-1ADB-4659-B99A-483204038060}" type="presParOf" srcId="{2E35F0E6-A7BD-4D53-BC16-24D0BD93DAD4}" destId="{41577C53-34D5-45B7-9F3A-E078AA908F36}" srcOrd="0" destOrd="0" presId="urn:microsoft.com/office/officeart/2005/8/layout/vList3"/>
    <dgm:cxn modelId="{C73A1555-22A8-4F46-B1A3-383A070B57AC}" type="presParOf" srcId="{41577C53-34D5-45B7-9F3A-E078AA908F36}" destId="{CCA40C11-B850-44E3-8568-B044D5422C21}" srcOrd="0" destOrd="0" presId="urn:microsoft.com/office/officeart/2005/8/layout/vList3"/>
    <dgm:cxn modelId="{3CE1CFC7-0EA4-45EF-A442-64A83DA4BD09}" type="presParOf" srcId="{41577C53-34D5-45B7-9F3A-E078AA908F36}" destId="{EB5413D0-51E5-48B1-A6ED-D0173F7BE37D}" srcOrd="1" destOrd="0" presId="urn:microsoft.com/office/officeart/2005/8/layout/vList3"/>
    <dgm:cxn modelId="{3E94B3BF-123F-4CB7-A7B5-45173230B03C}" type="presParOf" srcId="{2E35F0E6-A7BD-4D53-BC16-24D0BD93DAD4}" destId="{B008012F-14A0-4695-9069-E6DDCD56FC52}" srcOrd="1" destOrd="0" presId="urn:microsoft.com/office/officeart/2005/8/layout/vList3"/>
    <dgm:cxn modelId="{726B4564-6D5E-46CA-B4DB-DFFA15C1A8DF}" type="presParOf" srcId="{2E35F0E6-A7BD-4D53-BC16-24D0BD93DAD4}" destId="{DC392BEB-75E4-4746-B5A8-79291CB1DD37}" srcOrd="2" destOrd="0" presId="urn:microsoft.com/office/officeart/2005/8/layout/vList3"/>
    <dgm:cxn modelId="{384D00DD-3593-429C-BC31-93BF5B031B98}" type="presParOf" srcId="{DC392BEB-75E4-4746-B5A8-79291CB1DD37}" destId="{EED38D17-7F61-4608-B920-A9B0CEF20946}" srcOrd="0" destOrd="0" presId="urn:microsoft.com/office/officeart/2005/8/layout/vList3"/>
    <dgm:cxn modelId="{FCAF0659-2428-4024-8FB0-6E5A599658C1}" type="presParOf" srcId="{DC392BEB-75E4-4746-B5A8-79291CB1DD37}" destId="{E5BF4D8D-BD1D-4AF2-B3E7-F229775235B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33537E1D-7A60-43C9-8159-0C775EC5EDE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5AE1121-2513-4F81-A401-573937026626}">
      <dgm:prSet custT="1"/>
      <dgm:spPr/>
      <dgm:t>
        <a:bodyPr/>
        <a:lstStyle/>
        <a:p>
          <a:pPr rtl="0"/>
          <a:r>
            <a:rPr lang="ar-OM" sz="3200" b="1" dirty="0" smtClean="0"/>
            <a:t>من خلال هذا الأصل نستطيع التعرف على القوى و العوامل ، و الظروف والتحديات التي واجهت المجتمع و التربية خلال حقب تاريخية متتالية.</a:t>
          </a:r>
          <a:endParaRPr lang="en-US" sz="3200" b="1" dirty="0"/>
        </a:p>
      </dgm:t>
    </dgm:pt>
    <dgm:pt modelId="{5885DA99-7268-4305-90F1-FDCF9D95FF77}" type="parTrans" cxnId="{05B286D4-D56D-43F5-9414-ED9205ECB9DD}">
      <dgm:prSet/>
      <dgm:spPr/>
      <dgm:t>
        <a:bodyPr/>
        <a:lstStyle/>
        <a:p>
          <a:endParaRPr lang="en-US"/>
        </a:p>
      </dgm:t>
    </dgm:pt>
    <dgm:pt modelId="{386D40FE-5F7D-4621-96ED-90D60306CC03}" type="sibTrans" cxnId="{05B286D4-D56D-43F5-9414-ED9205ECB9DD}">
      <dgm:prSet/>
      <dgm:spPr/>
      <dgm:t>
        <a:bodyPr/>
        <a:lstStyle/>
        <a:p>
          <a:endParaRPr lang="en-US"/>
        </a:p>
      </dgm:t>
    </dgm:pt>
    <dgm:pt modelId="{7C1EBC3F-CB87-44A2-B3E0-6CB8F8A67DFD}">
      <dgm:prSet custT="1"/>
      <dgm:spPr/>
      <dgm:t>
        <a:bodyPr/>
        <a:lstStyle/>
        <a:p>
          <a:pPr rtl="0"/>
          <a:r>
            <a:rPr lang="ar-OM" sz="2000" dirty="0" smtClean="0"/>
            <a:t>الاصول التاريخية لها فوائد كبرى لأن بصمات الماضي تؤثر في مجريات الحاضر ،و تتحرك في واقعة  </a:t>
          </a:r>
        </a:p>
        <a:p>
          <a:pPr rtl="0"/>
          <a:r>
            <a:rPr lang="ar-OM" sz="2000" dirty="0" smtClean="0"/>
            <a:t>لا ينقطع تأثيره الشعوري واللاشعوري على سلوك المجتمعات والأفراد.</a:t>
          </a:r>
          <a:endParaRPr lang="en-US" sz="2000" dirty="0"/>
        </a:p>
      </dgm:t>
    </dgm:pt>
    <dgm:pt modelId="{EA44F7B2-83B8-4508-B2E0-05522B607453}" type="parTrans" cxnId="{B9D5A740-658D-4B4C-829B-6365D691C4CD}">
      <dgm:prSet/>
      <dgm:spPr/>
      <dgm:t>
        <a:bodyPr/>
        <a:lstStyle/>
        <a:p>
          <a:endParaRPr lang="en-US"/>
        </a:p>
      </dgm:t>
    </dgm:pt>
    <dgm:pt modelId="{934D4C46-DD52-4796-9B8D-3082C81D946A}" type="sibTrans" cxnId="{B9D5A740-658D-4B4C-829B-6365D691C4CD}">
      <dgm:prSet/>
      <dgm:spPr/>
      <dgm:t>
        <a:bodyPr/>
        <a:lstStyle/>
        <a:p>
          <a:endParaRPr lang="en-US"/>
        </a:p>
      </dgm:t>
    </dgm:pt>
    <dgm:pt modelId="{AD961298-C95D-438B-A96B-3D8BE4A35E32}" type="pres">
      <dgm:prSet presAssocID="{33537E1D-7A60-43C9-8159-0C775EC5EDE9}" presName="hierChild1" presStyleCnt="0">
        <dgm:presLayoutVars>
          <dgm:orgChart val="1"/>
          <dgm:chPref val="1"/>
          <dgm:dir/>
          <dgm:animOne val="branch"/>
          <dgm:animLvl val="lvl"/>
          <dgm:resizeHandles/>
        </dgm:presLayoutVars>
      </dgm:prSet>
      <dgm:spPr/>
      <dgm:t>
        <a:bodyPr/>
        <a:lstStyle/>
        <a:p>
          <a:endParaRPr lang="en-US"/>
        </a:p>
      </dgm:t>
    </dgm:pt>
    <dgm:pt modelId="{4B8461C6-69A7-4681-BA2C-929B695A1F2D}" type="pres">
      <dgm:prSet presAssocID="{95AE1121-2513-4F81-A401-573937026626}" presName="hierRoot1" presStyleCnt="0">
        <dgm:presLayoutVars>
          <dgm:hierBranch val="init"/>
        </dgm:presLayoutVars>
      </dgm:prSet>
      <dgm:spPr/>
    </dgm:pt>
    <dgm:pt modelId="{86BF94A3-4B70-4532-B01D-D58DA2F32998}" type="pres">
      <dgm:prSet presAssocID="{95AE1121-2513-4F81-A401-573937026626}" presName="rootComposite1" presStyleCnt="0"/>
      <dgm:spPr/>
    </dgm:pt>
    <dgm:pt modelId="{8C4CE72C-715E-492F-B6B9-CA83EB5B5A1C}" type="pres">
      <dgm:prSet presAssocID="{95AE1121-2513-4F81-A401-573937026626}" presName="rootText1" presStyleLbl="node0" presStyleIdx="0" presStyleCnt="2" custScaleY="185876">
        <dgm:presLayoutVars>
          <dgm:chPref val="3"/>
        </dgm:presLayoutVars>
      </dgm:prSet>
      <dgm:spPr/>
      <dgm:t>
        <a:bodyPr/>
        <a:lstStyle/>
        <a:p>
          <a:endParaRPr lang="en-US"/>
        </a:p>
      </dgm:t>
    </dgm:pt>
    <dgm:pt modelId="{4AB29A00-202A-4A62-9170-2EB6FB4F7DA3}" type="pres">
      <dgm:prSet presAssocID="{95AE1121-2513-4F81-A401-573937026626}" presName="rootConnector1" presStyleLbl="node1" presStyleIdx="0" presStyleCnt="0"/>
      <dgm:spPr/>
      <dgm:t>
        <a:bodyPr/>
        <a:lstStyle/>
        <a:p>
          <a:endParaRPr lang="en-US"/>
        </a:p>
      </dgm:t>
    </dgm:pt>
    <dgm:pt modelId="{F1762570-AA4A-4939-81D9-A40841D97ADB}" type="pres">
      <dgm:prSet presAssocID="{95AE1121-2513-4F81-A401-573937026626}" presName="hierChild2" presStyleCnt="0"/>
      <dgm:spPr/>
    </dgm:pt>
    <dgm:pt modelId="{EE95C61E-A031-4CCF-B573-08FD41D6DF38}" type="pres">
      <dgm:prSet presAssocID="{95AE1121-2513-4F81-A401-573937026626}" presName="hierChild3" presStyleCnt="0"/>
      <dgm:spPr/>
    </dgm:pt>
    <dgm:pt modelId="{E1023AB5-3BB5-4180-AA72-382EEBDD301F}" type="pres">
      <dgm:prSet presAssocID="{7C1EBC3F-CB87-44A2-B3E0-6CB8F8A67DFD}" presName="hierRoot1" presStyleCnt="0">
        <dgm:presLayoutVars>
          <dgm:hierBranch val="init"/>
        </dgm:presLayoutVars>
      </dgm:prSet>
      <dgm:spPr/>
    </dgm:pt>
    <dgm:pt modelId="{1A1A23EA-7444-4F1F-B1C2-FACDE16ED6EE}" type="pres">
      <dgm:prSet presAssocID="{7C1EBC3F-CB87-44A2-B3E0-6CB8F8A67DFD}" presName="rootComposite1" presStyleCnt="0"/>
      <dgm:spPr/>
    </dgm:pt>
    <dgm:pt modelId="{3F4321EC-FFA9-490D-808F-37AE1157E155}" type="pres">
      <dgm:prSet presAssocID="{7C1EBC3F-CB87-44A2-B3E0-6CB8F8A67DFD}" presName="rootText1" presStyleLbl="node0" presStyleIdx="1" presStyleCnt="2" custScaleY="190080">
        <dgm:presLayoutVars>
          <dgm:chPref val="3"/>
        </dgm:presLayoutVars>
      </dgm:prSet>
      <dgm:spPr/>
      <dgm:t>
        <a:bodyPr/>
        <a:lstStyle/>
        <a:p>
          <a:endParaRPr lang="en-US"/>
        </a:p>
      </dgm:t>
    </dgm:pt>
    <dgm:pt modelId="{A9B16E0A-B25C-4E06-A15D-DB9296566713}" type="pres">
      <dgm:prSet presAssocID="{7C1EBC3F-CB87-44A2-B3E0-6CB8F8A67DFD}" presName="rootConnector1" presStyleLbl="node1" presStyleIdx="0" presStyleCnt="0"/>
      <dgm:spPr/>
      <dgm:t>
        <a:bodyPr/>
        <a:lstStyle/>
        <a:p>
          <a:endParaRPr lang="en-US"/>
        </a:p>
      </dgm:t>
    </dgm:pt>
    <dgm:pt modelId="{31DD1A3E-2A84-428D-9D30-DFBFBC32AA13}" type="pres">
      <dgm:prSet presAssocID="{7C1EBC3F-CB87-44A2-B3E0-6CB8F8A67DFD}" presName="hierChild2" presStyleCnt="0"/>
      <dgm:spPr/>
    </dgm:pt>
    <dgm:pt modelId="{880E4A30-2CEF-44AB-92A5-E2CD7470BC7B}" type="pres">
      <dgm:prSet presAssocID="{7C1EBC3F-CB87-44A2-B3E0-6CB8F8A67DFD}" presName="hierChild3" presStyleCnt="0"/>
      <dgm:spPr/>
    </dgm:pt>
  </dgm:ptLst>
  <dgm:cxnLst>
    <dgm:cxn modelId="{D81BE30A-005D-4088-9DD2-C28D49A7813C}" type="presOf" srcId="{33537E1D-7A60-43C9-8159-0C775EC5EDE9}" destId="{AD961298-C95D-438B-A96B-3D8BE4A35E32}" srcOrd="0" destOrd="0" presId="urn:microsoft.com/office/officeart/2005/8/layout/orgChart1"/>
    <dgm:cxn modelId="{2161A2F5-DFDE-41C7-B3B6-10A5AD484D1D}" type="presOf" srcId="{7C1EBC3F-CB87-44A2-B3E0-6CB8F8A67DFD}" destId="{3F4321EC-FFA9-490D-808F-37AE1157E155}" srcOrd="0" destOrd="0" presId="urn:microsoft.com/office/officeart/2005/8/layout/orgChart1"/>
    <dgm:cxn modelId="{B9D5A740-658D-4B4C-829B-6365D691C4CD}" srcId="{33537E1D-7A60-43C9-8159-0C775EC5EDE9}" destId="{7C1EBC3F-CB87-44A2-B3E0-6CB8F8A67DFD}" srcOrd="1" destOrd="0" parTransId="{EA44F7B2-83B8-4508-B2E0-05522B607453}" sibTransId="{934D4C46-DD52-4796-9B8D-3082C81D946A}"/>
    <dgm:cxn modelId="{75B7340E-5948-4FD2-98F7-E8B1A6C0531D}" type="presOf" srcId="{7C1EBC3F-CB87-44A2-B3E0-6CB8F8A67DFD}" destId="{A9B16E0A-B25C-4E06-A15D-DB9296566713}" srcOrd="1" destOrd="0" presId="urn:microsoft.com/office/officeart/2005/8/layout/orgChart1"/>
    <dgm:cxn modelId="{90008991-1B16-4017-8588-2EC33A400916}" type="presOf" srcId="{95AE1121-2513-4F81-A401-573937026626}" destId="{8C4CE72C-715E-492F-B6B9-CA83EB5B5A1C}" srcOrd="0" destOrd="0" presId="urn:microsoft.com/office/officeart/2005/8/layout/orgChart1"/>
    <dgm:cxn modelId="{05B286D4-D56D-43F5-9414-ED9205ECB9DD}" srcId="{33537E1D-7A60-43C9-8159-0C775EC5EDE9}" destId="{95AE1121-2513-4F81-A401-573937026626}" srcOrd="0" destOrd="0" parTransId="{5885DA99-7268-4305-90F1-FDCF9D95FF77}" sibTransId="{386D40FE-5F7D-4621-96ED-90D60306CC03}"/>
    <dgm:cxn modelId="{E8FDF5A2-E492-4AC4-A0C4-EF700A9E6D29}" type="presOf" srcId="{95AE1121-2513-4F81-A401-573937026626}" destId="{4AB29A00-202A-4A62-9170-2EB6FB4F7DA3}" srcOrd="1" destOrd="0" presId="urn:microsoft.com/office/officeart/2005/8/layout/orgChart1"/>
    <dgm:cxn modelId="{792D0CE8-A8F1-4273-95F7-9ABA8D4592AD}" type="presParOf" srcId="{AD961298-C95D-438B-A96B-3D8BE4A35E32}" destId="{4B8461C6-69A7-4681-BA2C-929B695A1F2D}" srcOrd="0" destOrd="0" presId="urn:microsoft.com/office/officeart/2005/8/layout/orgChart1"/>
    <dgm:cxn modelId="{9FCC4831-823D-4676-89BD-C0E83606D46B}" type="presParOf" srcId="{4B8461C6-69A7-4681-BA2C-929B695A1F2D}" destId="{86BF94A3-4B70-4532-B01D-D58DA2F32998}" srcOrd="0" destOrd="0" presId="urn:microsoft.com/office/officeart/2005/8/layout/orgChart1"/>
    <dgm:cxn modelId="{F9D9D59E-5B55-43DA-93E4-9C4CDB8F691C}" type="presParOf" srcId="{86BF94A3-4B70-4532-B01D-D58DA2F32998}" destId="{8C4CE72C-715E-492F-B6B9-CA83EB5B5A1C}" srcOrd="0" destOrd="0" presId="urn:microsoft.com/office/officeart/2005/8/layout/orgChart1"/>
    <dgm:cxn modelId="{AA0609EA-A676-4D26-B2CE-5ACFA7339441}" type="presParOf" srcId="{86BF94A3-4B70-4532-B01D-D58DA2F32998}" destId="{4AB29A00-202A-4A62-9170-2EB6FB4F7DA3}" srcOrd="1" destOrd="0" presId="urn:microsoft.com/office/officeart/2005/8/layout/orgChart1"/>
    <dgm:cxn modelId="{8CE002F1-E1B5-4F74-B8E8-86D41010A8C7}" type="presParOf" srcId="{4B8461C6-69A7-4681-BA2C-929B695A1F2D}" destId="{F1762570-AA4A-4939-81D9-A40841D97ADB}" srcOrd="1" destOrd="0" presId="urn:microsoft.com/office/officeart/2005/8/layout/orgChart1"/>
    <dgm:cxn modelId="{2502DBAB-3C42-4D9E-AA43-E55EDBF3D946}" type="presParOf" srcId="{4B8461C6-69A7-4681-BA2C-929B695A1F2D}" destId="{EE95C61E-A031-4CCF-B573-08FD41D6DF38}" srcOrd="2" destOrd="0" presId="urn:microsoft.com/office/officeart/2005/8/layout/orgChart1"/>
    <dgm:cxn modelId="{CD9EA138-A4C7-4E6B-A56D-1374C518E1E6}" type="presParOf" srcId="{AD961298-C95D-438B-A96B-3D8BE4A35E32}" destId="{E1023AB5-3BB5-4180-AA72-382EEBDD301F}" srcOrd="1" destOrd="0" presId="urn:microsoft.com/office/officeart/2005/8/layout/orgChart1"/>
    <dgm:cxn modelId="{96DBF537-E156-4154-9F55-0AF58CE19030}" type="presParOf" srcId="{E1023AB5-3BB5-4180-AA72-382EEBDD301F}" destId="{1A1A23EA-7444-4F1F-B1C2-FACDE16ED6EE}" srcOrd="0" destOrd="0" presId="urn:microsoft.com/office/officeart/2005/8/layout/orgChart1"/>
    <dgm:cxn modelId="{FE9946CD-9C52-4BB8-8363-E46F1956A526}" type="presParOf" srcId="{1A1A23EA-7444-4F1F-B1C2-FACDE16ED6EE}" destId="{3F4321EC-FFA9-490D-808F-37AE1157E155}" srcOrd="0" destOrd="0" presId="urn:microsoft.com/office/officeart/2005/8/layout/orgChart1"/>
    <dgm:cxn modelId="{6A6BB3E3-3ECA-48B6-954D-E0EB1816421F}" type="presParOf" srcId="{1A1A23EA-7444-4F1F-B1C2-FACDE16ED6EE}" destId="{A9B16E0A-B25C-4E06-A15D-DB9296566713}" srcOrd="1" destOrd="0" presId="urn:microsoft.com/office/officeart/2005/8/layout/orgChart1"/>
    <dgm:cxn modelId="{567D5610-9AFC-40C4-9BCB-A7877ACD6923}" type="presParOf" srcId="{E1023AB5-3BB5-4180-AA72-382EEBDD301F}" destId="{31DD1A3E-2A84-428D-9D30-DFBFBC32AA13}" srcOrd="1" destOrd="0" presId="urn:microsoft.com/office/officeart/2005/8/layout/orgChart1"/>
    <dgm:cxn modelId="{25C9DA06-9D22-4487-AB52-96278F34E3A8}" type="presParOf" srcId="{E1023AB5-3BB5-4180-AA72-382EEBDD301F}" destId="{880E4A30-2CEF-44AB-92A5-E2CD7470BC7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D77286FC-AAF5-4935-B1A0-76A2604B32A0}"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F48A3497-AFFD-418C-82B3-BB585DE8FD9B}">
      <dgm:prSet/>
      <dgm:spPr/>
      <dgm:t>
        <a:bodyPr/>
        <a:lstStyle/>
        <a:p>
          <a:pPr rtl="0"/>
          <a:r>
            <a:rPr lang="ar-OM" b="1" dirty="0" smtClean="0"/>
            <a:t>التربية في المجتمعات البدائية:</a:t>
          </a:r>
          <a:endParaRPr lang="en-US" b="1" dirty="0"/>
        </a:p>
      </dgm:t>
    </dgm:pt>
    <dgm:pt modelId="{D4980E63-AF98-4B66-A400-B506653B648F}" type="parTrans" cxnId="{FB314259-9250-45ED-B4F7-372D9B2C0D94}">
      <dgm:prSet/>
      <dgm:spPr/>
      <dgm:t>
        <a:bodyPr/>
        <a:lstStyle/>
        <a:p>
          <a:endParaRPr lang="en-US"/>
        </a:p>
      </dgm:t>
    </dgm:pt>
    <dgm:pt modelId="{71968781-4346-4AAB-B06B-3FB75DD83CBE}" type="sibTrans" cxnId="{FB314259-9250-45ED-B4F7-372D9B2C0D94}">
      <dgm:prSet/>
      <dgm:spPr/>
      <dgm:t>
        <a:bodyPr/>
        <a:lstStyle/>
        <a:p>
          <a:endParaRPr lang="en-US"/>
        </a:p>
      </dgm:t>
    </dgm:pt>
    <dgm:pt modelId="{104BE515-8712-4F92-ACB1-71C7DABA162C}">
      <dgm:prSet/>
      <dgm:spPr/>
      <dgm:t>
        <a:bodyPr/>
        <a:lstStyle/>
        <a:p>
          <a:pPr rtl="0"/>
          <a:r>
            <a:rPr lang="ar-OM" b="1" dirty="0" smtClean="0"/>
            <a:t>التربية في العصور القديمة :</a:t>
          </a:r>
          <a:endParaRPr lang="en-US" b="1" dirty="0"/>
        </a:p>
      </dgm:t>
    </dgm:pt>
    <dgm:pt modelId="{FEA7B1D0-92FE-48C0-B7F6-F2F5ABF44E70}" type="parTrans" cxnId="{F91A45E5-3E3D-492F-A591-F256D29DA1E0}">
      <dgm:prSet/>
      <dgm:spPr/>
      <dgm:t>
        <a:bodyPr/>
        <a:lstStyle/>
        <a:p>
          <a:endParaRPr lang="en-US"/>
        </a:p>
      </dgm:t>
    </dgm:pt>
    <dgm:pt modelId="{1C11131B-70B4-4D4E-9258-C275A582C99D}" type="sibTrans" cxnId="{F91A45E5-3E3D-492F-A591-F256D29DA1E0}">
      <dgm:prSet/>
      <dgm:spPr/>
      <dgm:t>
        <a:bodyPr/>
        <a:lstStyle/>
        <a:p>
          <a:endParaRPr lang="en-US"/>
        </a:p>
      </dgm:t>
    </dgm:pt>
    <dgm:pt modelId="{D25F1A3A-F648-49BA-8C8B-1EB86886D1D3}">
      <dgm:prSet/>
      <dgm:spPr/>
      <dgm:t>
        <a:bodyPr/>
        <a:lstStyle/>
        <a:p>
          <a:pPr rtl="0"/>
          <a:r>
            <a:rPr lang="ar-OM" b="1" dirty="0" smtClean="0"/>
            <a:t>التربية في العصور الوسطى :</a:t>
          </a:r>
          <a:endParaRPr lang="en-US" b="1" dirty="0"/>
        </a:p>
      </dgm:t>
    </dgm:pt>
    <dgm:pt modelId="{16B5B27A-A668-4B1C-9CC1-F9F28300CCD8}" type="parTrans" cxnId="{103E3962-85D0-4582-AD09-0C32D6EA41EF}">
      <dgm:prSet/>
      <dgm:spPr/>
      <dgm:t>
        <a:bodyPr/>
        <a:lstStyle/>
        <a:p>
          <a:endParaRPr lang="en-US"/>
        </a:p>
      </dgm:t>
    </dgm:pt>
    <dgm:pt modelId="{CE123DE2-1658-40DA-A596-CC3F74E0230A}" type="sibTrans" cxnId="{103E3962-85D0-4582-AD09-0C32D6EA41EF}">
      <dgm:prSet/>
      <dgm:spPr/>
      <dgm:t>
        <a:bodyPr/>
        <a:lstStyle/>
        <a:p>
          <a:endParaRPr lang="en-US"/>
        </a:p>
      </dgm:t>
    </dgm:pt>
    <dgm:pt modelId="{D285464B-42B7-487B-9C16-7E2BD6846288}" type="pres">
      <dgm:prSet presAssocID="{D77286FC-AAF5-4935-B1A0-76A2604B32A0}" presName="cycle" presStyleCnt="0">
        <dgm:presLayoutVars>
          <dgm:dir/>
          <dgm:resizeHandles val="exact"/>
        </dgm:presLayoutVars>
      </dgm:prSet>
      <dgm:spPr/>
      <dgm:t>
        <a:bodyPr/>
        <a:lstStyle/>
        <a:p>
          <a:endParaRPr lang="en-US"/>
        </a:p>
      </dgm:t>
    </dgm:pt>
    <dgm:pt modelId="{0B7CB9BB-30D5-4F57-A138-CC2898A2CF94}" type="pres">
      <dgm:prSet presAssocID="{F48A3497-AFFD-418C-82B3-BB585DE8FD9B}" presName="node" presStyleLbl="node1" presStyleIdx="0" presStyleCnt="3">
        <dgm:presLayoutVars>
          <dgm:bulletEnabled val="1"/>
        </dgm:presLayoutVars>
      </dgm:prSet>
      <dgm:spPr/>
      <dgm:t>
        <a:bodyPr/>
        <a:lstStyle/>
        <a:p>
          <a:endParaRPr lang="en-US"/>
        </a:p>
      </dgm:t>
    </dgm:pt>
    <dgm:pt modelId="{568A6D64-323A-41DD-9516-DA2C55D71DF0}" type="pres">
      <dgm:prSet presAssocID="{71968781-4346-4AAB-B06B-3FB75DD83CBE}" presName="sibTrans" presStyleLbl="sibTrans2D1" presStyleIdx="0" presStyleCnt="3"/>
      <dgm:spPr/>
      <dgm:t>
        <a:bodyPr/>
        <a:lstStyle/>
        <a:p>
          <a:endParaRPr lang="en-US"/>
        </a:p>
      </dgm:t>
    </dgm:pt>
    <dgm:pt modelId="{E12C9486-1285-44EC-83F8-CBC0521BB5F3}" type="pres">
      <dgm:prSet presAssocID="{71968781-4346-4AAB-B06B-3FB75DD83CBE}" presName="connectorText" presStyleLbl="sibTrans2D1" presStyleIdx="0" presStyleCnt="3"/>
      <dgm:spPr/>
      <dgm:t>
        <a:bodyPr/>
        <a:lstStyle/>
        <a:p>
          <a:endParaRPr lang="en-US"/>
        </a:p>
      </dgm:t>
    </dgm:pt>
    <dgm:pt modelId="{64B09522-72EA-44FC-8704-81DA65D50E96}" type="pres">
      <dgm:prSet presAssocID="{104BE515-8712-4F92-ACB1-71C7DABA162C}" presName="node" presStyleLbl="node1" presStyleIdx="1" presStyleCnt="3">
        <dgm:presLayoutVars>
          <dgm:bulletEnabled val="1"/>
        </dgm:presLayoutVars>
      </dgm:prSet>
      <dgm:spPr/>
      <dgm:t>
        <a:bodyPr/>
        <a:lstStyle/>
        <a:p>
          <a:endParaRPr lang="en-US"/>
        </a:p>
      </dgm:t>
    </dgm:pt>
    <dgm:pt modelId="{AD9ACEB1-5360-491B-BBC1-DB4B0743D8DF}" type="pres">
      <dgm:prSet presAssocID="{1C11131B-70B4-4D4E-9258-C275A582C99D}" presName="sibTrans" presStyleLbl="sibTrans2D1" presStyleIdx="1" presStyleCnt="3"/>
      <dgm:spPr/>
      <dgm:t>
        <a:bodyPr/>
        <a:lstStyle/>
        <a:p>
          <a:endParaRPr lang="en-US"/>
        </a:p>
      </dgm:t>
    </dgm:pt>
    <dgm:pt modelId="{F64CA3A3-1ECC-44D2-907A-D9AA32C33BE6}" type="pres">
      <dgm:prSet presAssocID="{1C11131B-70B4-4D4E-9258-C275A582C99D}" presName="connectorText" presStyleLbl="sibTrans2D1" presStyleIdx="1" presStyleCnt="3"/>
      <dgm:spPr/>
      <dgm:t>
        <a:bodyPr/>
        <a:lstStyle/>
        <a:p>
          <a:endParaRPr lang="en-US"/>
        </a:p>
      </dgm:t>
    </dgm:pt>
    <dgm:pt modelId="{7040FF1A-879C-450B-8A34-063A3404CA5C}" type="pres">
      <dgm:prSet presAssocID="{D25F1A3A-F648-49BA-8C8B-1EB86886D1D3}" presName="node" presStyleLbl="node1" presStyleIdx="2" presStyleCnt="3">
        <dgm:presLayoutVars>
          <dgm:bulletEnabled val="1"/>
        </dgm:presLayoutVars>
      </dgm:prSet>
      <dgm:spPr/>
      <dgm:t>
        <a:bodyPr/>
        <a:lstStyle/>
        <a:p>
          <a:endParaRPr lang="en-US"/>
        </a:p>
      </dgm:t>
    </dgm:pt>
    <dgm:pt modelId="{C65049B5-4451-4C37-9ABD-831407E3FB05}" type="pres">
      <dgm:prSet presAssocID="{CE123DE2-1658-40DA-A596-CC3F74E0230A}" presName="sibTrans" presStyleLbl="sibTrans2D1" presStyleIdx="2" presStyleCnt="3"/>
      <dgm:spPr/>
      <dgm:t>
        <a:bodyPr/>
        <a:lstStyle/>
        <a:p>
          <a:endParaRPr lang="en-US"/>
        </a:p>
      </dgm:t>
    </dgm:pt>
    <dgm:pt modelId="{38AE333E-EC8D-4E55-8CE0-C74FDB771E61}" type="pres">
      <dgm:prSet presAssocID="{CE123DE2-1658-40DA-A596-CC3F74E0230A}" presName="connectorText" presStyleLbl="sibTrans2D1" presStyleIdx="2" presStyleCnt="3"/>
      <dgm:spPr/>
      <dgm:t>
        <a:bodyPr/>
        <a:lstStyle/>
        <a:p>
          <a:endParaRPr lang="en-US"/>
        </a:p>
      </dgm:t>
    </dgm:pt>
  </dgm:ptLst>
  <dgm:cxnLst>
    <dgm:cxn modelId="{72C730AD-BE9C-48F8-9103-BFF8DEAC619A}" type="presOf" srcId="{F48A3497-AFFD-418C-82B3-BB585DE8FD9B}" destId="{0B7CB9BB-30D5-4F57-A138-CC2898A2CF94}" srcOrd="0" destOrd="0" presId="urn:microsoft.com/office/officeart/2005/8/layout/cycle2"/>
    <dgm:cxn modelId="{35BC1F81-A587-4815-827B-D9B79B2E7C88}" type="presOf" srcId="{1C11131B-70B4-4D4E-9258-C275A582C99D}" destId="{AD9ACEB1-5360-491B-BBC1-DB4B0743D8DF}" srcOrd="0" destOrd="0" presId="urn:microsoft.com/office/officeart/2005/8/layout/cycle2"/>
    <dgm:cxn modelId="{F91A45E5-3E3D-492F-A591-F256D29DA1E0}" srcId="{D77286FC-AAF5-4935-B1A0-76A2604B32A0}" destId="{104BE515-8712-4F92-ACB1-71C7DABA162C}" srcOrd="1" destOrd="0" parTransId="{FEA7B1D0-92FE-48C0-B7F6-F2F5ABF44E70}" sibTransId="{1C11131B-70B4-4D4E-9258-C275A582C99D}"/>
    <dgm:cxn modelId="{6F04FA35-B724-47D4-AE03-9342302B0F99}" type="presOf" srcId="{71968781-4346-4AAB-B06B-3FB75DD83CBE}" destId="{E12C9486-1285-44EC-83F8-CBC0521BB5F3}" srcOrd="1" destOrd="0" presId="urn:microsoft.com/office/officeart/2005/8/layout/cycle2"/>
    <dgm:cxn modelId="{103E3962-85D0-4582-AD09-0C32D6EA41EF}" srcId="{D77286FC-AAF5-4935-B1A0-76A2604B32A0}" destId="{D25F1A3A-F648-49BA-8C8B-1EB86886D1D3}" srcOrd="2" destOrd="0" parTransId="{16B5B27A-A668-4B1C-9CC1-F9F28300CCD8}" sibTransId="{CE123DE2-1658-40DA-A596-CC3F74E0230A}"/>
    <dgm:cxn modelId="{F0CAF59E-63DD-4269-BBA1-8722802F6731}" type="presOf" srcId="{D25F1A3A-F648-49BA-8C8B-1EB86886D1D3}" destId="{7040FF1A-879C-450B-8A34-063A3404CA5C}" srcOrd="0" destOrd="0" presId="urn:microsoft.com/office/officeart/2005/8/layout/cycle2"/>
    <dgm:cxn modelId="{F04EF0B4-323E-4567-9E37-863FE4EE519F}" type="presOf" srcId="{CE123DE2-1658-40DA-A596-CC3F74E0230A}" destId="{C65049B5-4451-4C37-9ABD-831407E3FB05}" srcOrd="0" destOrd="0" presId="urn:microsoft.com/office/officeart/2005/8/layout/cycle2"/>
    <dgm:cxn modelId="{8E4E72DC-2D9B-4804-863E-9B6E7CC08246}" type="presOf" srcId="{1C11131B-70B4-4D4E-9258-C275A582C99D}" destId="{F64CA3A3-1ECC-44D2-907A-D9AA32C33BE6}" srcOrd="1" destOrd="0" presId="urn:microsoft.com/office/officeart/2005/8/layout/cycle2"/>
    <dgm:cxn modelId="{7132F8C8-5A17-438B-A1BE-57A7A9C77010}" type="presOf" srcId="{71968781-4346-4AAB-B06B-3FB75DD83CBE}" destId="{568A6D64-323A-41DD-9516-DA2C55D71DF0}" srcOrd="0" destOrd="0" presId="urn:microsoft.com/office/officeart/2005/8/layout/cycle2"/>
    <dgm:cxn modelId="{FB314259-9250-45ED-B4F7-372D9B2C0D94}" srcId="{D77286FC-AAF5-4935-B1A0-76A2604B32A0}" destId="{F48A3497-AFFD-418C-82B3-BB585DE8FD9B}" srcOrd="0" destOrd="0" parTransId="{D4980E63-AF98-4B66-A400-B506653B648F}" sibTransId="{71968781-4346-4AAB-B06B-3FB75DD83CBE}"/>
    <dgm:cxn modelId="{B7BA2AF0-6C8E-4EBF-A839-17D82A61D951}" type="presOf" srcId="{104BE515-8712-4F92-ACB1-71C7DABA162C}" destId="{64B09522-72EA-44FC-8704-81DA65D50E96}" srcOrd="0" destOrd="0" presId="urn:microsoft.com/office/officeart/2005/8/layout/cycle2"/>
    <dgm:cxn modelId="{55724AF0-DC8F-4529-A762-92E13E201850}" type="presOf" srcId="{CE123DE2-1658-40DA-A596-CC3F74E0230A}" destId="{38AE333E-EC8D-4E55-8CE0-C74FDB771E61}" srcOrd="1" destOrd="0" presId="urn:microsoft.com/office/officeart/2005/8/layout/cycle2"/>
    <dgm:cxn modelId="{21BA5449-6BDB-4193-8D29-1DAFDC7D6C3F}" type="presOf" srcId="{D77286FC-AAF5-4935-B1A0-76A2604B32A0}" destId="{D285464B-42B7-487B-9C16-7E2BD6846288}" srcOrd="0" destOrd="0" presId="urn:microsoft.com/office/officeart/2005/8/layout/cycle2"/>
    <dgm:cxn modelId="{4ACBFDC6-1311-41B1-9F19-BDCC2EAB3E56}" type="presParOf" srcId="{D285464B-42B7-487B-9C16-7E2BD6846288}" destId="{0B7CB9BB-30D5-4F57-A138-CC2898A2CF94}" srcOrd="0" destOrd="0" presId="urn:microsoft.com/office/officeart/2005/8/layout/cycle2"/>
    <dgm:cxn modelId="{950D1C91-83C8-4E49-B914-68D1D6BBB40F}" type="presParOf" srcId="{D285464B-42B7-487B-9C16-7E2BD6846288}" destId="{568A6D64-323A-41DD-9516-DA2C55D71DF0}" srcOrd="1" destOrd="0" presId="urn:microsoft.com/office/officeart/2005/8/layout/cycle2"/>
    <dgm:cxn modelId="{CB0A712C-1C5A-4772-B2FA-6E27FB28B5D5}" type="presParOf" srcId="{568A6D64-323A-41DD-9516-DA2C55D71DF0}" destId="{E12C9486-1285-44EC-83F8-CBC0521BB5F3}" srcOrd="0" destOrd="0" presId="urn:microsoft.com/office/officeart/2005/8/layout/cycle2"/>
    <dgm:cxn modelId="{2DEBBBAF-241D-4C26-8527-1F9C425D8E2F}" type="presParOf" srcId="{D285464B-42B7-487B-9C16-7E2BD6846288}" destId="{64B09522-72EA-44FC-8704-81DA65D50E96}" srcOrd="2" destOrd="0" presId="urn:microsoft.com/office/officeart/2005/8/layout/cycle2"/>
    <dgm:cxn modelId="{28DCEB93-F029-4FA0-99B4-76AB2588303E}" type="presParOf" srcId="{D285464B-42B7-487B-9C16-7E2BD6846288}" destId="{AD9ACEB1-5360-491B-BBC1-DB4B0743D8DF}" srcOrd="3" destOrd="0" presId="urn:microsoft.com/office/officeart/2005/8/layout/cycle2"/>
    <dgm:cxn modelId="{78ACCD91-9FE8-483A-8006-EB10C47B194A}" type="presParOf" srcId="{AD9ACEB1-5360-491B-BBC1-DB4B0743D8DF}" destId="{F64CA3A3-1ECC-44D2-907A-D9AA32C33BE6}" srcOrd="0" destOrd="0" presId="urn:microsoft.com/office/officeart/2005/8/layout/cycle2"/>
    <dgm:cxn modelId="{BE273244-9BE2-4503-A7D8-6B2DA1C7CB92}" type="presParOf" srcId="{D285464B-42B7-487B-9C16-7E2BD6846288}" destId="{7040FF1A-879C-450B-8A34-063A3404CA5C}" srcOrd="4" destOrd="0" presId="urn:microsoft.com/office/officeart/2005/8/layout/cycle2"/>
    <dgm:cxn modelId="{C62D52ED-FE1D-4216-A559-25C74B7819E4}" type="presParOf" srcId="{D285464B-42B7-487B-9C16-7E2BD6846288}" destId="{C65049B5-4451-4C37-9ABD-831407E3FB05}" srcOrd="5" destOrd="0" presId="urn:microsoft.com/office/officeart/2005/8/layout/cycle2"/>
    <dgm:cxn modelId="{D55CA2D9-1E69-4681-B59A-27D1834AFECC}" type="presParOf" srcId="{C65049B5-4451-4C37-9ABD-831407E3FB05}" destId="{38AE333E-EC8D-4E55-8CE0-C74FDB771E6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89BC53B-85DA-4D8C-A8AB-EB5508C62B7C}"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EFE532E8-A3F0-4924-8B76-C384AAC0AC9F}">
      <dgm:prSet custT="1"/>
      <dgm:spPr/>
      <dgm:t>
        <a:bodyPr/>
        <a:lstStyle/>
        <a:p>
          <a:pPr rtl="0"/>
          <a:r>
            <a:rPr lang="ar-OM" sz="4400" dirty="0" smtClean="0"/>
            <a:t>المجنمعات البدائية هي مجتمعات غير متحضرة تتصف بالتماسك و التعاون و التجانس و بالعزلة عن غيرها ،يشترك أفرادها بالمعرفة و الاهتمامات و الاتجاهات و الأفكار نفسها .</a:t>
          </a:r>
          <a:endParaRPr lang="en-US" sz="4400" dirty="0"/>
        </a:p>
      </dgm:t>
    </dgm:pt>
    <dgm:pt modelId="{9932A51C-7BE1-4497-8C35-B108423E258A}" type="parTrans" cxnId="{ED1ABA47-6B31-4454-B517-D86C487E50DF}">
      <dgm:prSet/>
      <dgm:spPr/>
      <dgm:t>
        <a:bodyPr/>
        <a:lstStyle/>
        <a:p>
          <a:endParaRPr lang="en-US"/>
        </a:p>
      </dgm:t>
    </dgm:pt>
    <dgm:pt modelId="{1FA888B8-5415-406B-A73B-C42E5ED41946}" type="sibTrans" cxnId="{ED1ABA47-6B31-4454-B517-D86C487E50DF}">
      <dgm:prSet/>
      <dgm:spPr/>
      <dgm:t>
        <a:bodyPr/>
        <a:lstStyle/>
        <a:p>
          <a:endParaRPr lang="en-US"/>
        </a:p>
      </dgm:t>
    </dgm:pt>
    <dgm:pt modelId="{FFD23A31-AADB-44B5-8118-314BA9B38D6C}" type="pres">
      <dgm:prSet presAssocID="{B89BC53B-85DA-4D8C-A8AB-EB5508C62B7C}" presName="Name0" presStyleCnt="0">
        <dgm:presLayoutVars>
          <dgm:chMax val="7"/>
          <dgm:dir/>
          <dgm:animLvl val="lvl"/>
          <dgm:resizeHandles val="exact"/>
        </dgm:presLayoutVars>
      </dgm:prSet>
      <dgm:spPr/>
      <dgm:t>
        <a:bodyPr/>
        <a:lstStyle/>
        <a:p>
          <a:endParaRPr lang="en-US"/>
        </a:p>
      </dgm:t>
    </dgm:pt>
    <dgm:pt modelId="{EAE860A0-A27A-46AA-A8B5-A61B2AD5C32C}" type="pres">
      <dgm:prSet presAssocID="{EFE532E8-A3F0-4924-8B76-C384AAC0AC9F}" presName="circle1" presStyleLbl="node1" presStyleIdx="0" presStyleCnt="1"/>
      <dgm:spPr/>
    </dgm:pt>
    <dgm:pt modelId="{A8BBD6B6-A396-48B6-9325-B83B222690BF}" type="pres">
      <dgm:prSet presAssocID="{EFE532E8-A3F0-4924-8B76-C384AAC0AC9F}" presName="space" presStyleCnt="0"/>
      <dgm:spPr/>
    </dgm:pt>
    <dgm:pt modelId="{39990BC6-4268-47E8-959D-A25E67D0BB7D}" type="pres">
      <dgm:prSet presAssocID="{EFE532E8-A3F0-4924-8B76-C384AAC0AC9F}" presName="rect1" presStyleLbl="alignAcc1" presStyleIdx="0" presStyleCnt="1"/>
      <dgm:spPr/>
      <dgm:t>
        <a:bodyPr/>
        <a:lstStyle/>
        <a:p>
          <a:endParaRPr lang="en-US"/>
        </a:p>
      </dgm:t>
    </dgm:pt>
    <dgm:pt modelId="{4B6FD8D3-3D5F-450E-95CA-4DF6AEE46C31}" type="pres">
      <dgm:prSet presAssocID="{EFE532E8-A3F0-4924-8B76-C384AAC0AC9F}" presName="rect1ParTxNoCh" presStyleLbl="alignAcc1" presStyleIdx="0" presStyleCnt="1">
        <dgm:presLayoutVars>
          <dgm:chMax val="1"/>
          <dgm:bulletEnabled val="1"/>
        </dgm:presLayoutVars>
      </dgm:prSet>
      <dgm:spPr/>
      <dgm:t>
        <a:bodyPr/>
        <a:lstStyle/>
        <a:p>
          <a:endParaRPr lang="en-US"/>
        </a:p>
      </dgm:t>
    </dgm:pt>
  </dgm:ptLst>
  <dgm:cxnLst>
    <dgm:cxn modelId="{374B0EE5-AA6E-4959-8CB0-BB6F70C49C4B}" type="presOf" srcId="{EFE532E8-A3F0-4924-8B76-C384AAC0AC9F}" destId="{4B6FD8D3-3D5F-450E-95CA-4DF6AEE46C31}" srcOrd="1" destOrd="0" presId="urn:microsoft.com/office/officeart/2005/8/layout/target3"/>
    <dgm:cxn modelId="{96D58193-8652-4E7E-ACED-B62DA2B28530}" type="presOf" srcId="{B89BC53B-85DA-4D8C-A8AB-EB5508C62B7C}" destId="{FFD23A31-AADB-44B5-8118-314BA9B38D6C}" srcOrd="0" destOrd="0" presId="urn:microsoft.com/office/officeart/2005/8/layout/target3"/>
    <dgm:cxn modelId="{ED1ABA47-6B31-4454-B517-D86C487E50DF}" srcId="{B89BC53B-85DA-4D8C-A8AB-EB5508C62B7C}" destId="{EFE532E8-A3F0-4924-8B76-C384AAC0AC9F}" srcOrd="0" destOrd="0" parTransId="{9932A51C-7BE1-4497-8C35-B108423E258A}" sibTransId="{1FA888B8-5415-406B-A73B-C42E5ED41946}"/>
    <dgm:cxn modelId="{15296A1F-71ED-4637-9E7D-2720290CDE55}" type="presOf" srcId="{EFE532E8-A3F0-4924-8B76-C384AAC0AC9F}" destId="{39990BC6-4268-47E8-959D-A25E67D0BB7D}" srcOrd="0" destOrd="0" presId="urn:microsoft.com/office/officeart/2005/8/layout/target3"/>
    <dgm:cxn modelId="{58430EEE-DCA5-426C-AE11-76419AA0DD43}" type="presParOf" srcId="{FFD23A31-AADB-44B5-8118-314BA9B38D6C}" destId="{EAE860A0-A27A-46AA-A8B5-A61B2AD5C32C}" srcOrd="0" destOrd="0" presId="urn:microsoft.com/office/officeart/2005/8/layout/target3"/>
    <dgm:cxn modelId="{EAE88FA8-E575-4E08-AE05-208929B8EA80}" type="presParOf" srcId="{FFD23A31-AADB-44B5-8118-314BA9B38D6C}" destId="{A8BBD6B6-A396-48B6-9325-B83B222690BF}" srcOrd="1" destOrd="0" presId="urn:microsoft.com/office/officeart/2005/8/layout/target3"/>
    <dgm:cxn modelId="{60F70DF6-672C-4992-9CC1-8F6727CEFFD3}" type="presParOf" srcId="{FFD23A31-AADB-44B5-8118-314BA9B38D6C}" destId="{39990BC6-4268-47E8-959D-A25E67D0BB7D}" srcOrd="2" destOrd="0" presId="urn:microsoft.com/office/officeart/2005/8/layout/target3"/>
    <dgm:cxn modelId="{AD8913F8-FDA5-4C35-AE19-662D3573605F}" type="presParOf" srcId="{FFD23A31-AADB-44B5-8118-314BA9B38D6C}" destId="{4B6FD8D3-3D5F-450E-95CA-4DF6AEE46C31}"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C193145D-4B29-49E2-A59C-6F0A9DE52B2E}" type="doc">
      <dgm:prSet loTypeId="urn:microsoft.com/office/officeart/2008/layout/VerticalCircleList" loCatId="list" qsTypeId="urn:microsoft.com/office/officeart/2005/8/quickstyle/simple1" qsCatId="simple" csTypeId="urn:microsoft.com/office/officeart/2005/8/colors/accent1_2" csCatId="accent1"/>
      <dgm:spPr/>
      <dgm:t>
        <a:bodyPr/>
        <a:lstStyle/>
        <a:p>
          <a:endParaRPr lang="en-US"/>
        </a:p>
      </dgm:t>
    </dgm:pt>
    <dgm:pt modelId="{65A525FE-DA95-40F9-AD53-222FD8F763F6}">
      <dgm:prSet custT="1"/>
      <dgm:spPr/>
      <dgm:t>
        <a:bodyPr/>
        <a:lstStyle/>
        <a:p>
          <a:pPr algn="ctr" rtl="0"/>
          <a:r>
            <a:rPr lang="ar-OM" sz="2400" b="1" u="sng" dirty="0" smtClean="0"/>
            <a:t>و يمكن تلخيص خصائص التربية في المجتمعات البدائية في ما يلي:</a:t>
          </a:r>
          <a:endParaRPr lang="en-US" sz="2400" b="1" u="sng" dirty="0"/>
        </a:p>
      </dgm:t>
    </dgm:pt>
    <dgm:pt modelId="{48FB4647-1364-4EBB-A573-DBD51755ED0F}" type="parTrans" cxnId="{026292AE-042D-45FB-92E3-1A0FE1BAD2EF}">
      <dgm:prSet/>
      <dgm:spPr/>
      <dgm:t>
        <a:bodyPr/>
        <a:lstStyle/>
        <a:p>
          <a:endParaRPr lang="en-US"/>
        </a:p>
      </dgm:t>
    </dgm:pt>
    <dgm:pt modelId="{3FC56989-6DB7-4618-B764-1C33090E2CEE}" type="sibTrans" cxnId="{026292AE-042D-45FB-92E3-1A0FE1BAD2EF}">
      <dgm:prSet/>
      <dgm:spPr/>
      <dgm:t>
        <a:bodyPr/>
        <a:lstStyle/>
        <a:p>
          <a:endParaRPr lang="en-US"/>
        </a:p>
      </dgm:t>
    </dgm:pt>
    <dgm:pt modelId="{C32C72A8-8D40-4C94-BC1F-1F7F76663C62}">
      <dgm:prSet custT="1"/>
      <dgm:spPr/>
      <dgm:t>
        <a:bodyPr/>
        <a:lstStyle/>
        <a:p>
          <a:pPr algn="r" rtl="0"/>
          <a:r>
            <a:rPr lang="ar-OM" sz="2800" b="1" dirty="0" smtClean="0"/>
            <a:t>كانت متدرجة و مرحلية .</a:t>
          </a:r>
          <a:endParaRPr lang="en-US" sz="2800" b="1" dirty="0"/>
        </a:p>
      </dgm:t>
    </dgm:pt>
    <dgm:pt modelId="{E4A2584D-BEFF-46DC-B4F7-4C889621AAF4}" type="parTrans" cxnId="{FCF4EB50-40E2-4D88-AF9E-18250D13A0D2}">
      <dgm:prSet/>
      <dgm:spPr/>
      <dgm:t>
        <a:bodyPr/>
        <a:lstStyle/>
        <a:p>
          <a:endParaRPr lang="en-US"/>
        </a:p>
      </dgm:t>
    </dgm:pt>
    <dgm:pt modelId="{7EBA6767-2D01-428D-9C59-B3BE05454F09}" type="sibTrans" cxnId="{FCF4EB50-40E2-4D88-AF9E-18250D13A0D2}">
      <dgm:prSet/>
      <dgm:spPr/>
      <dgm:t>
        <a:bodyPr/>
        <a:lstStyle/>
        <a:p>
          <a:endParaRPr lang="en-US"/>
        </a:p>
      </dgm:t>
    </dgm:pt>
    <dgm:pt modelId="{6CA9E913-BC35-4DFB-B917-7412A5F2CF9A}">
      <dgm:prSet custT="1"/>
      <dgm:spPr/>
      <dgm:t>
        <a:bodyPr/>
        <a:lstStyle/>
        <a:p>
          <a:pPr algn="r" rtl="0"/>
          <a:r>
            <a:rPr lang="ar-OM" sz="2400" b="1" dirty="0" smtClean="0"/>
            <a:t>كانت تقوم على المحاكاة و التقليد .</a:t>
          </a:r>
          <a:endParaRPr lang="en-US" sz="2400" b="1" dirty="0"/>
        </a:p>
      </dgm:t>
    </dgm:pt>
    <dgm:pt modelId="{8261D3A7-EB43-4FF0-923D-A3B667A907AD}" type="parTrans" cxnId="{8AF64B7D-72A5-4CCF-B78C-8A10B7A94678}">
      <dgm:prSet/>
      <dgm:spPr/>
      <dgm:t>
        <a:bodyPr/>
        <a:lstStyle/>
        <a:p>
          <a:endParaRPr lang="en-US"/>
        </a:p>
      </dgm:t>
    </dgm:pt>
    <dgm:pt modelId="{EE2821EE-9216-4AC6-B276-2C5191F2DB6C}" type="sibTrans" cxnId="{8AF64B7D-72A5-4CCF-B78C-8A10B7A94678}">
      <dgm:prSet/>
      <dgm:spPr/>
      <dgm:t>
        <a:bodyPr/>
        <a:lstStyle/>
        <a:p>
          <a:endParaRPr lang="en-US"/>
        </a:p>
      </dgm:t>
    </dgm:pt>
    <dgm:pt modelId="{A831E7F9-ED53-4DC0-968E-A04BEDD059EC}">
      <dgm:prSet custT="1"/>
      <dgm:spPr/>
      <dgm:t>
        <a:bodyPr/>
        <a:lstStyle/>
        <a:p>
          <a:pPr algn="r" rtl="0"/>
          <a:r>
            <a:rPr lang="ar-OM" sz="2400" b="1" dirty="0" smtClean="0"/>
            <a:t>قام المجتمع بكامله بالعملية التربوية نظرا لعدم وجود مؤسسات تربويه مسؤولة.</a:t>
          </a:r>
          <a:endParaRPr lang="en-US" sz="2400" b="1" dirty="0"/>
        </a:p>
      </dgm:t>
    </dgm:pt>
    <dgm:pt modelId="{81053EF3-57C3-4BCC-8E4F-9351958066FE}" type="parTrans" cxnId="{E690D376-AB74-49DB-8E1C-4924CCDEBCA0}">
      <dgm:prSet/>
      <dgm:spPr/>
      <dgm:t>
        <a:bodyPr/>
        <a:lstStyle/>
        <a:p>
          <a:endParaRPr lang="en-US"/>
        </a:p>
      </dgm:t>
    </dgm:pt>
    <dgm:pt modelId="{22AB8900-2F23-40F6-9B68-E645B445D2FF}" type="sibTrans" cxnId="{E690D376-AB74-49DB-8E1C-4924CCDEBCA0}">
      <dgm:prSet/>
      <dgm:spPr/>
      <dgm:t>
        <a:bodyPr/>
        <a:lstStyle/>
        <a:p>
          <a:endParaRPr lang="en-US"/>
        </a:p>
      </dgm:t>
    </dgm:pt>
    <dgm:pt modelId="{A0851A31-E733-4C51-A532-66068A25657B}">
      <dgm:prSet custT="1"/>
      <dgm:spPr/>
      <dgm:t>
        <a:bodyPr/>
        <a:lstStyle/>
        <a:p>
          <a:pPr algn="r" rtl="0"/>
          <a:r>
            <a:rPr lang="ar-OM" sz="2400" b="1" dirty="0" smtClean="0"/>
            <a:t>كان للتربية أسلوبان عمليا و نظريا :</a:t>
          </a:r>
          <a:endParaRPr lang="en-US" sz="2400" b="1" dirty="0"/>
        </a:p>
      </dgm:t>
    </dgm:pt>
    <dgm:pt modelId="{37C1E0DF-BA95-4461-B36C-8E5EEB47A1FA}" type="parTrans" cxnId="{122B447C-A18C-42AA-8D46-3A8032EC58EE}">
      <dgm:prSet/>
      <dgm:spPr/>
      <dgm:t>
        <a:bodyPr/>
        <a:lstStyle/>
        <a:p>
          <a:endParaRPr lang="en-US"/>
        </a:p>
      </dgm:t>
    </dgm:pt>
    <dgm:pt modelId="{7741644D-1003-4F50-8604-F4EB801A6C47}" type="sibTrans" cxnId="{122B447C-A18C-42AA-8D46-3A8032EC58EE}">
      <dgm:prSet/>
      <dgm:spPr/>
      <dgm:t>
        <a:bodyPr/>
        <a:lstStyle/>
        <a:p>
          <a:endParaRPr lang="en-US"/>
        </a:p>
      </dgm:t>
    </dgm:pt>
    <dgm:pt modelId="{189FB475-1E66-42DD-9B66-23A1D8BFF829}">
      <dgm:prSet custT="1"/>
      <dgm:spPr/>
      <dgm:t>
        <a:bodyPr/>
        <a:lstStyle/>
        <a:p>
          <a:pPr algn="r" rtl="0"/>
          <a:r>
            <a:rPr lang="ar-OM" sz="1800" b="1" dirty="0" smtClean="0"/>
            <a:t>فالجانب العملي يتعلق بتنمية الناحية الجسدية مثل المأكل و الملبس و المأوى ،و ببعض التدريبات المهنية البسيطة اللازمة للعيش. </a:t>
          </a:r>
          <a:endParaRPr lang="en-US" sz="1800" b="1" dirty="0"/>
        </a:p>
      </dgm:t>
    </dgm:pt>
    <dgm:pt modelId="{B4555019-4C87-454E-8957-59B056464987}" type="parTrans" cxnId="{8522E8D4-7166-4ED4-93EA-DBB1DCA8210A}">
      <dgm:prSet/>
      <dgm:spPr/>
      <dgm:t>
        <a:bodyPr/>
        <a:lstStyle/>
        <a:p>
          <a:endParaRPr lang="en-US"/>
        </a:p>
      </dgm:t>
    </dgm:pt>
    <dgm:pt modelId="{512C6ED7-687E-4EA6-88A3-FF779CE7AC05}" type="sibTrans" cxnId="{8522E8D4-7166-4ED4-93EA-DBB1DCA8210A}">
      <dgm:prSet/>
      <dgm:spPr/>
      <dgm:t>
        <a:bodyPr/>
        <a:lstStyle/>
        <a:p>
          <a:endParaRPr lang="en-US"/>
        </a:p>
      </dgm:t>
    </dgm:pt>
    <dgm:pt modelId="{F820F5E5-93FB-4928-88EF-5B1719415C85}">
      <dgm:prSet custT="1"/>
      <dgm:spPr/>
      <dgm:t>
        <a:bodyPr/>
        <a:lstStyle/>
        <a:p>
          <a:pPr rtl="0"/>
          <a:r>
            <a:rPr lang="ar-OM" sz="2400" dirty="0" smtClean="0"/>
            <a:t>والجانب النظري فيتعلق بأمور اقامة الحفلات والطقوس العقائدية</a:t>
          </a:r>
          <a:endParaRPr lang="en-US" sz="2400" dirty="0"/>
        </a:p>
      </dgm:t>
    </dgm:pt>
    <dgm:pt modelId="{DCF0D1FF-D48C-4A97-B5D2-215287D78548}" type="parTrans" cxnId="{E165464E-4752-4F6D-9B59-A85D3873EA32}">
      <dgm:prSet/>
      <dgm:spPr/>
      <dgm:t>
        <a:bodyPr/>
        <a:lstStyle/>
        <a:p>
          <a:endParaRPr lang="en-US"/>
        </a:p>
      </dgm:t>
    </dgm:pt>
    <dgm:pt modelId="{F8FB74CD-6E55-4610-A75E-8D76FDE17D25}" type="sibTrans" cxnId="{E165464E-4752-4F6D-9B59-A85D3873EA32}">
      <dgm:prSet/>
      <dgm:spPr/>
      <dgm:t>
        <a:bodyPr/>
        <a:lstStyle/>
        <a:p>
          <a:endParaRPr lang="en-US"/>
        </a:p>
      </dgm:t>
    </dgm:pt>
    <dgm:pt modelId="{4380309F-A55B-4E14-9770-0DE056BAF353}" type="pres">
      <dgm:prSet presAssocID="{C193145D-4B29-49E2-A59C-6F0A9DE52B2E}" presName="Name0" presStyleCnt="0">
        <dgm:presLayoutVars>
          <dgm:dir/>
        </dgm:presLayoutVars>
      </dgm:prSet>
      <dgm:spPr/>
      <dgm:t>
        <a:bodyPr/>
        <a:lstStyle/>
        <a:p>
          <a:endParaRPr lang="en-US"/>
        </a:p>
      </dgm:t>
    </dgm:pt>
    <dgm:pt modelId="{1A77BFF6-7440-4D8B-A99A-A8EB7B6700EC}" type="pres">
      <dgm:prSet presAssocID="{65A525FE-DA95-40F9-AD53-222FD8F763F6}" presName="noChildren" presStyleCnt="0"/>
      <dgm:spPr/>
    </dgm:pt>
    <dgm:pt modelId="{4076CCAB-0646-4413-BFBA-12A34BF6A123}" type="pres">
      <dgm:prSet presAssocID="{65A525FE-DA95-40F9-AD53-222FD8F763F6}" presName="gap" presStyleCnt="0"/>
      <dgm:spPr/>
    </dgm:pt>
    <dgm:pt modelId="{CCC864A8-5276-4E4C-828B-4C04C2CBECC0}" type="pres">
      <dgm:prSet presAssocID="{65A525FE-DA95-40F9-AD53-222FD8F763F6}" presName="medCircle2" presStyleLbl="vennNode1" presStyleIdx="0" presStyleCnt="7" custLinFactNeighborX="-84365"/>
      <dgm:spPr/>
    </dgm:pt>
    <dgm:pt modelId="{0F72A1CE-C0B2-4502-AF5A-32F9E169BBA3}" type="pres">
      <dgm:prSet presAssocID="{65A525FE-DA95-40F9-AD53-222FD8F763F6}" presName="txLvlOnly1" presStyleLbl="revTx" presStyleIdx="0" presStyleCnt="7" custLinFactNeighborX="2981"/>
      <dgm:spPr/>
      <dgm:t>
        <a:bodyPr/>
        <a:lstStyle/>
        <a:p>
          <a:endParaRPr lang="en-US"/>
        </a:p>
      </dgm:t>
    </dgm:pt>
    <dgm:pt modelId="{0BC0C4E5-4109-4F62-8339-B837A52722D5}" type="pres">
      <dgm:prSet presAssocID="{C32C72A8-8D40-4C94-BC1F-1F7F76663C62}" presName="noChildren" presStyleCnt="0"/>
      <dgm:spPr/>
    </dgm:pt>
    <dgm:pt modelId="{A1FBA781-B8DE-46F5-BB7B-0D7E9A691ADD}" type="pres">
      <dgm:prSet presAssocID="{C32C72A8-8D40-4C94-BC1F-1F7F76663C62}" presName="gap" presStyleCnt="0"/>
      <dgm:spPr/>
    </dgm:pt>
    <dgm:pt modelId="{EDAA4255-D191-469F-B185-57D549CDCCDD}" type="pres">
      <dgm:prSet presAssocID="{C32C72A8-8D40-4C94-BC1F-1F7F76663C62}" presName="medCircle2" presStyleLbl="vennNode1" presStyleIdx="1" presStyleCnt="7" custLinFactNeighborX="-84365"/>
      <dgm:spPr/>
    </dgm:pt>
    <dgm:pt modelId="{1C78A29D-CB66-4CE3-912D-E616A4B93B4F}" type="pres">
      <dgm:prSet presAssocID="{C32C72A8-8D40-4C94-BC1F-1F7F76663C62}" presName="txLvlOnly1" presStyleLbl="revTx" presStyleIdx="1" presStyleCnt="7" custLinFactNeighborX="2981"/>
      <dgm:spPr/>
      <dgm:t>
        <a:bodyPr/>
        <a:lstStyle/>
        <a:p>
          <a:endParaRPr lang="en-US"/>
        </a:p>
      </dgm:t>
    </dgm:pt>
    <dgm:pt modelId="{05321735-74E3-4015-B357-9813C8EBB4B0}" type="pres">
      <dgm:prSet presAssocID="{6CA9E913-BC35-4DFB-B917-7412A5F2CF9A}" presName="noChildren" presStyleCnt="0"/>
      <dgm:spPr/>
    </dgm:pt>
    <dgm:pt modelId="{EBA5827C-CD89-4152-8225-B3FE635BA1B8}" type="pres">
      <dgm:prSet presAssocID="{6CA9E913-BC35-4DFB-B917-7412A5F2CF9A}" presName="gap" presStyleCnt="0"/>
      <dgm:spPr/>
    </dgm:pt>
    <dgm:pt modelId="{CD5B2B90-EEFD-4720-97E9-F38FE8F58B5B}" type="pres">
      <dgm:prSet presAssocID="{6CA9E913-BC35-4DFB-B917-7412A5F2CF9A}" presName="medCircle2" presStyleLbl="vennNode1" presStyleIdx="2" presStyleCnt="7" custLinFactNeighborX="-84365"/>
      <dgm:spPr/>
    </dgm:pt>
    <dgm:pt modelId="{B3114EBA-50C9-48D6-8D58-172C2F304491}" type="pres">
      <dgm:prSet presAssocID="{6CA9E913-BC35-4DFB-B917-7412A5F2CF9A}" presName="txLvlOnly1" presStyleLbl="revTx" presStyleIdx="2" presStyleCnt="7" custLinFactNeighborX="2981"/>
      <dgm:spPr/>
      <dgm:t>
        <a:bodyPr/>
        <a:lstStyle/>
        <a:p>
          <a:endParaRPr lang="en-US"/>
        </a:p>
      </dgm:t>
    </dgm:pt>
    <dgm:pt modelId="{B0B93906-0423-4EC5-8C16-C74B70CF4B1A}" type="pres">
      <dgm:prSet presAssocID="{A831E7F9-ED53-4DC0-968E-A04BEDD059EC}" presName="noChildren" presStyleCnt="0"/>
      <dgm:spPr/>
    </dgm:pt>
    <dgm:pt modelId="{7869C5DD-27B7-43FC-A1AB-28C75E576502}" type="pres">
      <dgm:prSet presAssocID="{A831E7F9-ED53-4DC0-968E-A04BEDD059EC}" presName="gap" presStyleCnt="0"/>
      <dgm:spPr/>
    </dgm:pt>
    <dgm:pt modelId="{CBF44513-7FC9-42C3-B6D0-47B343F6EC6E}" type="pres">
      <dgm:prSet presAssocID="{A831E7F9-ED53-4DC0-968E-A04BEDD059EC}" presName="medCircle2" presStyleLbl="vennNode1" presStyleIdx="3" presStyleCnt="7" custLinFactNeighborX="-84365"/>
      <dgm:spPr/>
    </dgm:pt>
    <dgm:pt modelId="{740EFD4D-5472-47B0-914A-847A4F44821A}" type="pres">
      <dgm:prSet presAssocID="{A831E7F9-ED53-4DC0-968E-A04BEDD059EC}" presName="txLvlOnly1" presStyleLbl="revTx" presStyleIdx="3" presStyleCnt="7" custLinFactNeighborX="2981"/>
      <dgm:spPr/>
      <dgm:t>
        <a:bodyPr/>
        <a:lstStyle/>
        <a:p>
          <a:endParaRPr lang="en-US"/>
        </a:p>
      </dgm:t>
    </dgm:pt>
    <dgm:pt modelId="{0928D995-6162-4495-8324-EF9134AEE0F3}" type="pres">
      <dgm:prSet presAssocID="{A0851A31-E733-4C51-A532-66068A25657B}" presName="noChildren" presStyleCnt="0"/>
      <dgm:spPr/>
    </dgm:pt>
    <dgm:pt modelId="{42C6EBE8-4566-40E2-92F9-2D5B598ECAD2}" type="pres">
      <dgm:prSet presAssocID="{A0851A31-E733-4C51-A532-66068A25657B}" presName="gap" presStyleCnt="0"/>
      <dgm:spPr/>
    </dgm:pt>
    <dgm:pt modelId="{2750281C-A29C-47C5-A6EC-A1512E6963EB}" type="pres">
      <dgm:prSet presAssocID="{A0851A31-E733-4C51-A532-66068A25657B}" presName="medCircle2" presStyleLbl="vennNode1" presStyleIdx="4" presStyleCnt="7" custLinFactNeighborX="-84365"/>
      <dgm:spPr/>
    </dgm:pt>
    <dgm:pt modelId="{34D11EAD-2F1B-43F2-8B23-85DCB3B2FA3E}" type="pres">
      <dgm:prSet presAssocID="{A0851A31-E733-4C51-A532-66068A25657B}" presName="txLvlOnly1" presStyleLbl="revTx" presStyleIdx="4" presStyleCnt="7" custLinFactNeighborX="2981"/>
      <dgm:spPr/>
      <dgm:t>
        <a:bodyPr/>
        <a:lstStyle/>
        <a:p>
          <a:endParaRPr lang="en-US"/>
        </a:p>
      </dgm:t>
    </dgm:pt>
    <dgm:pt modelId="{3F534E95-A66D-4BFB-9AE5-3280EC423860}" type="pres">
      <dgm:prSet presAssocID="{189FB475-1E66-42DD-9B66-23A1D8BFF829}" presName="noChildren" presStyleCnt="0"/>
      <dgm:spPr/>
    </dgm:pt>
    <dgm:pt modelId="{2161732C-E719-4604-B2C7-B2781CD6CCFD}" type="pres">
      <dgm:prSet presAssocID="{189FB475-1E66-42DD-9B66-23A1D8BFF829}" presName="gap" presStyleCnt="0"/>
      <dgm:spPr/>
    </dgm:pt>
    <dgm:pt modelId="{3EA10957-FC86-404C-B013-F8CC272C58F3}" type="pres">
      <dgm:prSet presAssocID="{189FB475-1E66-42DD-9B66-23A1D8BFF829}" presName="medCircle2" presStyleLbl="vennNode1" presStyleIdx="5" presStyleCnt="7" custLinFactNeighborX="-84365"/>
      <dgm:spPr/>
    </dgm:pt>
    <dgm:pt modelId="{E82E8A56-DF4C-476F-ADB0-DDE4C7F525C7}" type="pres">
      <dgm:prSet presAssocID="{189FB475-1E66-42DD-9B66-23A1D8BFF829}" presName="txLvlOnly1" presStyleLbl="revTx" presStyleIdx="5" presStyleCnt="7" custLinFactNeighborX="2981"/>
      <dgm:spPr/>
      <dgm:t>
        <a:bodyPr/>
        <a:lstStyle/>
        <a:p>
          <a:endParaRPr lang="en-US"/>
        </a:p>
      </dgm:t>
    </dgm:pt>
    <dgm:pt modelId="{07680CCE-956B-411D-9E8C-1F0CD18BA2C8}" type="pres">
      <dgm:prSet presAssocID="{F820F5E5-93FB-4928-88EF-5B1719415C85}" presName="noChildren" presStyleCnt="0"/>
      <dgm:spPr/>
    </dgm:pt>
    <dgm:pt modelId="{9837B82A-97CB-4DD9-9717-0E22BE77F043}" type="pres">
      <dgm:prSet presAssocID="{F820F5E5-93FB-4928-88EF-5B1719415C85}" presName="gap" presStyleCnt="0"/>
      <dgm:spPr/>
    </dgm:pt>
    <dgm:pt modelId="{EC36B4E3-D083-4DA3-A0CC-29E6625A76BD}" type="pres">
      <dgm:prSet presAssocID="{F820F5E5-93FB-4928-88EF-5B1719415C85}" presName="medCircle2" presStyleLbl="vennNode1" presStyleIdx="6" presStyleCnt="7" custLinFactNeighborX="-84365"/>
      <dgm:spPr/>
    </dgm:pt>
    <dgm:pt modelId="{67B31375-6BDF-42AF-9CE9-30190CB2CDBA}" type="pres">
      <dgm:prSet presAssocID="{F820F5E5-93FB-4928-88EF-5B1719415C85}" presName="txLvlOnly1" presStyleLbl="revTx" presStyleIdx="6" presStyleCnt="7" custLinFactNeighborX="2981"/>
      <dgm:spPr/>
      <dgm:t>
        <a:bodyPr/>
        <a:lstStyle/>
        <a:p>
          <a:endParaRPr lang="en-US"/>
        </a:p>
      </dgm:t>
    </dgm:pt>
  </dgm:ptLst>
  <dgm:cxnLst>
    <dgm:cxn modelId="{026292AE-042D-45FB-92E3-1A0FE1BAD2EF}" srcId="{C193145D-4B29-49E2-A59C-6F0A9DE52B2E}" destId="{65A525FE-DA95-40F9-AD53-222FD8F763F6}" srcOrd="0" destOrd="0" parTransId="{48FB4647-1364-4EBB-A573-DBD51755ED0F}" sibTransId="{3FC56989-6DB7-4618-B764-1C33090E2CEE}"/>
    <dgm:cxn modelId="{E165464E-4752-4F6D-9B59-A85D3873EA32}" srcId="{C193145D-4B29-49E2-A59C-6F0A9DE52B2E}" destId="{F820F5E5-93FB-4928-88EF-5B1719415C85}" srcOrd="6" destOrd="0" parTransId="{DCF0D1FF-D48C-4A97-B5D2-215287D78548}" sibTransId="{F8FB74CD-6E55-4610-A75E-8D76FDE17D25}"/>
    <dgm:cxn modelId="{7C551B9D-9806-47AD-B60B-0909875477A4}" type="presOf" srcId="{A831E7F9-ED53-4DC0-968E-A04BEDD059EC}" destId="{740EFD4D-5472-47B0-914A-847A4F44821A}" srcOrd="0" destOrd="0" presId="urn:microsoft.com/office/officeart/2008/layout/VerticalCircleList"/>
    <dgm:cxn modelId="{122B447C-A18C-42AA-8D46-3A8032EC58EE}" srcId="{C193145D-4B29-49E2-A59C-6F0A9DE52B2E}" destId="{A0851A31-E733-4C51-A532-66068A25657B}" srcOrd="4" destOrd="0" parTransId="{37C1E0DF-BA95-4461-B36C-8E5EEB47A1FA}" sibTransId="{7741644D-1003-4F50-8604-F4EB801A6C47}"/>
    <dgm:cxn modelId="{D6350212-7F6A-415F-AF0D-32D84A8F7416}" type="presOf" srcId="{65A525FE-DA95-40F9-AD53-222FD8F763F6}" destId="{0F72A1CE-C0B2-4502-AF5A-32F9E169BBA3}" srcOrd="0" destOrd="0" presId="urn:microsoft.com/office/officeart/2008/layout/VerticalCircleList"/>
    <dgm:cxn modelId="{446EAC7D-8DEE-487F-A738-BC7882ABEA2B}" type="presOf" srcId="{A0851A31-E733-4C51-A532-66068A25657B}" destId="{34D11EAD-2F1B-43F2-8B23-85DCB3B2FA3E}" srcOrd="0" destOrd="0" presId="urn:microsoft.com/office/officeart/2008/layout/VerticalCircleList"/>
    <dgm:cxn modelId="{CD663D2C-A36C-4468-AF75-1020983149A3}" type="presOf" srcId="{189FB475-1E66-42DD-9B66-23A1D8BFF829}" destId="{E82E8A56-DF4C-476F-ADB0-DDE4C7F525C7}" srcOrd="0" destOrd="0" presId="urn:microsoft.com/office/officeart/2008/layout/VerticalCircleList"/>
    <dgm:cxn modelId="{E690D376-AB74-49DB-8E1C-4924CCDEBCA0}" srcId="{C193145D-4B29-49E2-A59C-6F0A9DE52B2E}" destId="{A831E7F9-ED53-4DC0-968E-A04BEDD059EC}" srcOrd="3" destOrd="0" parTransId="{81053EF3-57C3-4BCC-8E4F-9351958066FE}" sibTransId="{22AB8900-2F23-40F6-9B68-E645B445D2FF}"/>
    <dgm:cxn modelId="{8522E8D4-7166-4ED4-93EA-DBB1DCA8210A}" srcId="{C193145D-4B29-49E2-A59C-6F0A9DE52B2E}" destId="{189FB475-1E66-42DD-9B66-23A1D8BFF829}" srcOrd="5" destOrd="0" parTransId="{B4555019-4C87-454E-8957-59B056464987}" sibTransId="{512C6ED7-687E-4EA6-88A3-FF779CE7AC05}"/>
    <dgm:cxn modelId="{8AF64B7D-72A5-4CCF-B78C-8A10B7A94678}" srcId="{C193145D-4B29-49E2-A59C-6F0A9DE52B2E}" destId="{6CA9E913-BC35-4DFB-B917-7412A5F2CF9A}" srcOrd="2" destOrd="0" parTransId="{8261D3A7-EB43-4FF0-923D-A3B667A907AD}" sibTransId="{EE2821EE-9216-4AC6-B276-2C5191F2DB6C}"/>
    <dgm:cxn modelId="{C3A97242-C4A3-4ACF-8A63-CC66E2A7E30C}" type="presOf" srcId="{C32C72A8-8D40-4C94-BC1F-1F7F76663C62}" destId="{1C78A29D-CB66-4CE3-912D-E616A4B93B4F}" srcOrd="0" destOrd="0" presId="urn:microsoft.com/office/officeart/2008/layout/VerticalCircleList"/>
    <dgm:cxn modelId="{4EC4A41B-4C94-4753-B99E-BCFDEE0A0021}" type="presOf" srcId="{6CA9E913-BC35-4DFB-B917-7412A5F2CF9A}" destId="{B3114EBA-50C9-48D6-8D58-172C2F304491}" srcOrd="0" destOrd="0" presId="urn:microsoft.com/office/officeart/2008/layout/VerticalCircleList"/>
    <dgm:cxn modelId="{FCF4EB50-40E2-4D88-AF9E-18250D13A0D2}" srcId="{C193145D-4B29-49E2-A59C-6F0A9DE52B2E}" destId="{C32C72A8-8D40-4C94-BC1F-1F7F76663C62}" srcOrd="1" destOrd="0" parTransId="{E4A2584D-BEFF-46DC-B4F7-4C889621AAF4}" sibTransId="{7EBA6767-2D01-428D-9C59-B3BE05454F09}"/>
    <dgm:cxn modelId="{ED36D7D2-D7E1-4FC2-A0D9-441CA3CF7A66}" type="presOf" srcId="{F820F5E5-93FB-4928-88EF-5B1719415C85}" destId="{67B31375-6BDF-42AF-9CE9-30190CB2CDBA}" srcOrd="0" destOrd="0" presId="urn:microsoft.com/office/officeart/2008/layout/VerticalCircleList"/>
    <dgm:cxn modelId="{4898ADE1-B586-455A-A75A-56C315A54EB2}" type="presOf" srcId="{C193145D-4B29-49E2-A59C-6F0A9DE52B2E}" destId="{4380309F-A55B-4E14-9770-0DE056BAF353}" srcOrd="0" destOrd="0" presId="urn:microsoft.com/office/officeart/2008/layout/VerticalCircleList"/>
    <dgm:cxn modelId="{958F5822-2F7A-4289-B257-3B299B3515AA}" type="presParOf" srcId="{4380309F-A55B-4E14-9770-0DE056BAF353}" destId="{1A77BFF6-7440-4D8B-A99A-A8EB7B6700EC}" srcOrd="0" destOrd="0" presId="urn:microsoft.com/office/officeart/2008/layout/VerticalCircleList"/>
    <dgm:cxn modelId="{D52015AE-851B-4787-A15E-B89B2B182457}" type="presParOf" srcId="{1A77BFF6-7440-4D8B-A99A-A8EB7B6700EC}" destId="{4076CCAB-0646-4413-BFBA-12A34BF6A123}" srcOrd="0" destOrd="0" presId="urn:microsoft.com/office/officeart/2008/layout/VerticalCircleList"/>
    <dgm:cxn modelId="{D24019B9-1FD2-4CC6-8690-A34BF0A9A977}" type="presParOf" srcId="{1A77BFF6-7440-4D8B-A99A-A8EB7B6700EC}" destId="{CCC864A8-5276-4E4C-828B-4C04C2CBECC0}" srcOrd="1" destOrd="0" presId="urn:microsoft.com/office/officeart/2008/layout/VerticalCircleList"/>
    <dgm:cxn modelId="{5466D475-F3A8-46CD-B479-4D609EAF026D}" type="presParOf" srcId="{1A77BFF6-7440-4D8B-A99A-A8EB7B6700EC}" destId="{0F72A1CE-C0B2-4502-AF5A-32F9E169BBA3}" srcOrd="2" destOrd="0" presId="urn:microsoft.com/office/officeart/2008/layout/VerticalCircleList"/>
    <dgm:cxn modelId="{60506A5D-8C06-4659-B8E7-6B3718CC10D1}" type="presParOf" srcId="{4380309F-A55B-4E14-9770-0DE056BAF353}" destId="{0BC0C4E5-4109-4F62-8339-B837A52722D5}" srcOrd="1" destOrd="0" presId="urn:microsoft.com/office/officeart/2008/layout/VerticalCircleList"/>
    <dgm:cxn modelId="{B766BEC7-9C64-46E8-B5ED-653D2AA0127C}" type="presParOf" srcId="{0BC0C4E5-4109-4F62-8339-B837A52722D5}" destId="{A1FBA781-B8DE-46F5-BB7B-0D7E9A691ADD}" srcOrd="0" destOrd="0" presId="urn:microsoft.com/office/officeart/2008/layout/VerticalCircleList"/>
    <dgm:cxn modelId="{6F378DFF-06CF-4A19-8815-DDA799FBC7BF}" type="presParOf" srcId="{0BC0C4E5-4109-4F62-8339-B837A52722D5}" destId="{EDAA4255-D191-469F-B185-57D549CDCCDD}" srcOrd="1" destOrd="0" presId="urn:microsoft.com/office/officeart/2008/layout/VerticalCircleList"/>
    <dgm:cxn modelId="{21C18F68-8FF2-4C28-8D63-527DF1CE19F6}" type="presParOf" srcId="{0BC0C4E5-4109-4F62-8339-B837A52722D5}" destId="{1C78A29D-CB66-4CE3-912D-E616A4B93B4F}" srcOrd="2" destOrd="0" presId="urn:microsoft.com/office/officeart/2008/layout/VerticalCircleList"/>
    <dgm:cxn modelId="{8E2DDB19-9038-43E3-A2F6-17E3A12C5246}" type="presParOf" srcId="{4380309F-A55B-4E14-9770-0DE056BAF353}" destId="{05321735-74E3-4015-B357-9813C8EBB4B0}" srcOrd="2" destOrd="0" presId="urn:microsoft.com/office/officeart/2008/layout/VerticalCircleList"/>
    <dgm:cxn modelId="{013FD513-0666-48BB-A9B9-274668CAEC09}" type="presParOf" srcId="{05321735-74E3-4015-B357-9813C8EBB4B0}" destId="{EBA5827C-CD89-4152-8225-B3FE635BA1B8}" srcOrd="0" destOrd="0" presId="urn:microsoft.com/office/officeart/2008/layout/VerticalCircleList"/>
    <dgm:cxn modelId="{150E547F-712B-47E4-8350-32BD55CAA3D3}" type="presParOf" srcId="{05321735-74E3-4015-B357-9813C8EBB4B0}" destId="{CD5B2B90-EEFD-4720-97E9-F38FE8F58B5B}" srcOrd="1" destOrd="0" presId="urn:microsoft.com/office/officeart/2008/layout/VerticalCircleList"/>
    <dgm:cxn modelId="{C337EE3F-F3FB-4166-A151-4A38452018B1}" type="presParOf" srcId="{05321735-74E3-4015-B357-9813C8EBB4B0}" destId="{B3114EBA-50C9-48D6-8D58-172C2F304491}" srcOrd="2" destOrd="0" presId="urn:microsoft.com/office/officeart/2008/layout/VerticalCircleList"/>
    <dgm:cxn modelId="{A6F7169B-8AB1-45DC-AD72-CAFA99097A1B}" type="presParOf" srcId="{4380309F-A55B-4E14-9770-0DE056BAF353}" destId="{B0B93906-0423-4EC5-8C16-C74B70CF4B1A}" srcOrd="3" destOrd="0" presId="urn:microsoft.com/office/officeart/2008/layout/VerticalCircleList"/>
    <dgm:cxn modelId="{920489EE-9C67-4EF7-9CD9-71B2C811990D}" type="presParOf" srcId="{B0B93906-0423-4EC5-8C16-C74B70CF4B1A}" destId="{7869C5DD-27B7-43FC-A1AB-28C75E576502}" srcOrd="0" destOrd="0" presId="urn:microsoft.com/office/officeart/2008/layout/VerticalCircleList"/>
    <dgm:cxn modelId="{4AD4B048-B36B-455D-9359-960413034534}" type="presParOf" srcId="{B0B93906-0423-4EC5-8C16-C74B70CF4B1A}" destId="{CBF44513-7FC9-42C3-B6D0-47B343F6EC6E}" srcOrd="1" destOrd="0" presId="urn:microsoft.com/office/officeart/2008/layout/VerticalCircleList"/>
    <dgm:cxn modelId="{62B2399C-5215-44CA-B55A-9E15953326EF}" type="presParOf" srcId="{B0B93906-0423-4EC5-8C16-C74B70CF4B1A}" destId="{740EFD4D-5472-47B0-914A-847A4F44821A}" srcOrd="2" destOrd="0" presId="urn:microsoft.com/office/officeart/2008/layout/VerticalCircleList"/>
    <dgm:cxn modelId="{BF12BC28-8734-458B-9067-3A2139D6D812}" type="presParOf" srcId="{4380309F-A55B-4E14-9770-0DE056BAF353}" destId="{0928D995-6162-4495-8324-EF9134AEE0F3}" srcOrd="4" destOrd="0" presId="urn:microsoft.com/office/officeart/2008/layout/VerticalCircleList"/>
    <dgm:cxn modelId="{713EF30E-2F83-4718-87A1-812F995DB9DF}" type="presParOf" srcId="{0928D995-6162-4495-8324-EF9134AEE0F3}" destId="{42C6EBE8-4566-40E2-92F9-2D5B598ECAD2}" srcOrd="0" destOrd="0" presId="urn:microsoft.com/office/officeart/2008/layout/VerticalCircleList"/>
    <dgm:cxn modelId="{ADDA5D2D-5972-483D-A2A8-48C24072B413}" type="presParOf" srcId="{0928D995-6162-4495-8324-EF9134AEE0F3}" destId="{2750281C-A29C-47C5-A6EC-A1512E6963EB}" srcOrd="1" destOrd="0" presId="urn:microsoft.com/office/officeart/2008/layout/VerticalCircleList"/>
    <dgm:cxn modelId="{A540669F-E828-4DA5-9B52-7B286699B144}" type="presParOf" srcId="{0928D995-6162-4495-8324-EF9134AEE0F3}" destId="{34D11EAD-2F1B-43F2-8B23-85DCB3B2FA3E}" srcOrd="2" destOrd="0" presId="urn:microsoft.com/office/officeart/2008/layout/VerticalCircleList"/>
    <dgm:cxn modelId="{DF88C88F-1240-4D61-B89E-85F965E532F9}" type="presParOf" srcId="{4380309F-A55B-4E14-9770-0DE056BAF353}" destId="{3F534E95-A66D-4BFB-9AE5-3280EC423860}" srcOrd="5" destOrd="0" presId="urn:microsoft.com/office/officeart/2008/layout/VerticalCircleList"/>
    <dgm:cxn modelId="{5381518C-293F-4EFC-B50A-3CA22F979B81}" type="presParOf" srcId="{3F534E95-A66D-4BFB-9AE5-3280EC423860}" destId="{2161732C-E719-4604-B2C7-B2781CD6CCFD}" srcOrd="0" destOrd="0" presId="urn:microsoft.com/office/officeart/2008/layout/VerticalCircleList"/>
    <dgm:cxn modelId="{1128323C-D7C2-464A-93E3-8C5435C0B2F4}" type="presParOf" srcId="{3F534E95-A66D-4BFB-9AE5-3280EC423860}" destId="{3EA10957-FC86-404C-B013-F8CC272C58F3}" srcOrd="1" destOrd="0" presId="urn:microsoft.com/office/officeart/2008/layout/VerticalCircleList"/>
    <dgm:cxn modelId="{7B1ADAF4-995E-4E3D-8F78-C70D003E4FFD}" type="presParOf" srcId="{3F534E95-A66D-4BFB-9AE5-3280EC423860}" destId="{E82E8A56-DF4C-476F-ADB0-DDE4C7F525C7}" srcOrd="2" destOrd="0" presId="urn:microsoft.com/office/officeart/2008/layout/VerticalCircleList"/>
    <dgm:cxn modelId="{11B1ACBC-78B3-4222-89E0-C8C750D08FAA}" type="presParOf" srcId="{4380309F-A55B-4E14-9770-0DE056BAF353}" destId="{07680CCE-956B-411D-9E8C-1F0CD18BA2C8}" srcOrd="6" destOrd="0" presId="urn:microsoft.com/office/officeart/2008/layout/VerticalCircleList"/>
    <dgm:cxn modelId="{12963E91-C6AC-47BB-A793-3BD9074ACE5D}" type="presParOf" srcId="{07680CCE-956B-411D-9E8C-1F0CD18BA2C8}" destId="{9837B82A-97CB-4DD9-9717-0E22BE77F043}" srcOrd="0" destOrd="0" presId="urn:microsoft.com/office/officeart/2008/layout/VerticalCircleList"/>
    <dgm:cxn modelId="{C574DED0-3D7C-4E56-8E32-E433E7104A34}" type="presParOf" srcId="{07680CCE-956B-411D-9E8C-1F0CD18BA2C8}" destId="{EC36B4E3-D083-4DA3-A0CC-29E6625A76BD}" srcOrd="1" destOrd="0" presId="urn:microsoft.com/office/officeart/2008/layout/VerticalCircleList"/>
    <dgm:cxn modelId="{3D022FDA-8B45-4007-98BE-9798BD2CA4C1}" type="presParOf" srcId="{07680CCE-956B-411D-9E8C-1F0CD18BA2C8}" destId="{67B31375-6BDF-42AF-9CE9-30190CB2CDBA}"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B39C6B1-0726-4E62-A3BD-9E2FF947F48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9F61878A-45E9-4A01-92E8-5B47FB902AD1}">
      <dgm:prSet custT="1"/>
      <dgm:spPr/>
      <dgm:t>
        <a:bodyPr/>
        <a:lstStyle/>
        <a:p>
          <a:pPr rtl="0"/>
          <a:r>
            <a:rPr lang="ar-OM" sz="3600" b="1" u="none" dirty="0" smtClean="0">
              <a:solidFill>
                <a:srgbClr val="FFFF00"/>
              </a:solidFill>
            </a:rPr>
            <a:t>التربية الهندية:</a:t>
          </a:r>
          <a:endParaRPr lang="en-US" sz="3600" u="none" dirty="0">
            <a:solidFill>
              <a:srgbClr val="FFFF00"/>
            </a:solidFill>
          </a:endParaRPr>
        </a:p>
      </dgm:t>
    </dgm:pt>
    <dgm:pt modelId="{477BAD2C-4109-4932-96BA-CE66A5E1F363}" type="parTrans" cxnId="{68AC11E1-A503-41DB-8AB1-65E4327C23C9}">
      <dgm:prSet/>
      <dgm:spPr/>
      <dgm:t>
        <a:bodyPr/>
        <a:lstStyle/>
        <a:p>
          <a:endParaRPr lang="en-US" sz="1200"/>
        </a:p>
      </dgm:t>
    </dgm:pt>
    <dgm:pt modelId="{88C2D78D-4624-47D6-AF50-682A52F760BF}" type="sibTrans" cxnId="{68AC11E1-A503-41DB-8AB1-65E4327C23C9}">
      <dgm:prSet custT="1"/>
      <dgm:spPr/>
      <dgm:t>
        <a:bodyPr/>
        <a:lstStyle/>
        <a:p>
          <a:endParaRPr lang="en-US" sz="1600"/>
        </a:p>
      </dgm:t>
    </dgm:pt>
    <dgm:pt modelId="{EF03396A-D4D9-46D2-B106-A9ED95EEA572}">
      <dgm:prSet custT="1"/>
      <dgm:spPr/>
      <dgm:t>
        <a:bodyPr/>
        <a:lstStyle/>
        <a:p>
          <a:pPr rtl="0"/>
          <a:r>
            <a:rPr lang="ar-OM" sz="2400" b="1" dirty="0" smtClean="0"/>
            <a:t>يذكر بعض المؤرخين أن أصل الشعب الهندي القديم يعود الى القبائل التي سكنت بلاد الهند الخصبة منذ أكثر من ثلاثة آلاف عام قبل الميلاد حيث تكونت حضارة متقدمة ذات علاقات تجارية مع مصر و بلاد ما بين النهرين (العراق).</a:t>
          </a:r>
          <a:endParaRPr lang="en-US" sz="2400" dirty="0"/>
        </a:p>
      </dgm:t>
    </dgm:pt>
    <dgm:pt modelId="{1D101A43-2ECC-4D7A-8FD4-17DEF5D2B63C}" type="parTrans" cxnId="{BADE824C-E0B6-4557-86A5-2E22BEA8B6F2}">
      <dgm:prSet/>
      <dgm:spPr/>
      <dgm:t>
        <a:bodyPr/>
        <a:lstStyle/>
        <a:p>
          <a:endParaRPr lang="en-US" sz="1200"/>
        </a:p>
      </dgm:t>
    </dgm:pt>
    <dgm:pt modelId="{65AD2889-8D85-4470-941A-E500446BAF3F}" type="sibTrans" cxnId="{BADE824C-E0B6-4557-86A5-2E22BEA8B6F2}">
      <dgm:prSet custT="1"/>
      <dgm:spPr/>
      <dgm:t>
        <a:bodyPr/>
        <a:lstStyle/>
        <a:p>
          <a:endParaRPr lang="en-US" sz="1600"/>
        </a:p>
      </dgm:t>
    </dgm:pt>
    <dgm:pt modelId="{6BEC9F21-475D-4766-95FA-EF1A85C1CD6F}">
      <dgm:prSet custT="1"/>
      <dgm:spPr/>
      <dgm:t>
        <a:bodyPr/>
        <a:lstStyle/>
        <a:p>
          <a:pPr rtl="0"/>
          <a:r>
            <a:rPr lang="ar-OM" sz="3200" b="1" dirty="0" smtClean="0"/>
            <a:t>أما من الناحية الاجتماعية فقد سيطرت الروح الطبقية على المجتمع الهندي.</a:t>
          </a:r>
          <a:endParaRPr lang="en-US" sz="3200" b="1" dirty="0"/>
        </a:p>
      </dgm:t>
    </dgm:pt>
    <dgm:pt modelId="{3F1DA748-575F-4BA3-A2B9-A32F2A3F6F97}" type="parTrans" cxnId="{53C97077-FC6D-436C-A6DB-5F9CD5F93753}">
      <dgm:prSet/>
      <dgm:spPr/>
      <dgm:t>
        <a:bodyPr/>
        <a:lstStyle/>
        <a:p>
          <a:endParaRPr lang="en-US" sz="1200"/>
        </a:p>
      </dgm:t>
    </dgm:pt>
    <dgm:pt modelId="{16184C82-3B06-4096-AB0E-33B92996B5C2}" type="sibTrans" cxnId="{53C97077-FC6D-436C-A6DB-5F9CD5F93753}">
      <dgm:prSet/>
      <dgm:spPr/>
      <dgm:t>
        <a:bodyPr/>
        <a:lstStyle/>
        <a:p>
          <a:endParaRPr lang="en-US" sz="1200"/>
        </a:p>
      </dgm:t>
    </dgm:pt>
    <dgm:pt modelId="{B9EE658E-BC41-4804-B62E-A1587C1807C4}" type="pres">
      <dgm:prSet presAssocID="{DB39C6B1-0726-4E62-A3BD-9E2FF947F488}" presName="Name0" presStyleCnt="0">
        <dgm:presLayoutVars>
          <dgm:dir/>
          <dgm:resizeHandles val="exact"/>
        </dgm:presLayoutVars>
      </dgm:prSet>
      <dgm:spPr/>
      <dgm:t>
        <a:bodyPr/>
        <a:lstStyle/>
        <a:p>
          <a:endParaRPr lang="en-US"/>
        </a:p>
      </dgm:t>
    </dgm:pt>
    <dgm:pt modelId="{99B099AA-8A81-4A34-ADD9-1DF98A0A3B79}" type="pres">
      <dgm:prSet presAssocID="{9F61878A-45E9-4A01-92E8-5B47FB902AD1}" presName="node" presStyleLbl="node1" presStyleIdx="0" presStyleCnt="3">
        <dgm:presLayoutVars>
          <dgm:bulletEnabled val="1"/>
        </dgm:presLayoutVars>
      </dgm:prSet>
      <dgm:spPr/>
      <dgm:t>
        <a:bodyPr/>
        <a:lstStyle/>
        <a:p>
          <a:endParaRPr lang="en-US"/>
        </a:p>
      </dgm:t>
    </dgm:pt>
    <dgm:pt modelId="{BD6DFC90-6667-4C64-BE7A-45AE0E8752C1}" type="pres">
      <dgm:prSet presAssocID="{88C2D78D-4624-47D6-AF50-682A52F760BF}" presName="sibTrans" presStyleLbl="sibTrans2D1" presStyleIdx="0" presStyleCnt="2"/>
      <dgm:spPr/>
      <dgm:t>
        <a:bodyPr/>
        <a:lstStyle/>
        <a:p>
          <a:endParaRPr lang="en-US"/>
        </a:p>
      </dgm:t>
    </dgm:pt>
    <dgm:pt modelId="{6262554A-C3A1-4A68-AE35-CB4A01A6EAD1}" type="pres">
      <dgm:prSet presAssocID="{88C2D78D-4624-47D6-AF50-682A52F760BF}" presName="connectorText" presStyleLbl="sibTrans2D1" presStyleIdx="0" presStyleCnt="2"/>
      <dgm:spPr/>
      <dgm:t>
        <a:bodyPr/>
        <a:lstStyle/>
        <a:p>
          <a:endParaRPr lang="en-US"/>
        </a:p>
      </dgm:t>
    </dgm:pt>
    <dgm:pt modelId="{F6A3333E-7D43-4E0C-BEE6-EB36A1278F13}" type="pres">
      <dgm:prSet presAssocID="{EF03396A-D4D9-46D2-B106-A9ED95EEA572}" presName="node" presStyleLbl="node1" presStyleIdx="1" presStyleCnt="3" custScaleY="163328">
        <dgm:presLayoutVars>
          <dgm:bulletEnabled val="1"/>
        </dgm:presLayoutVars>
      </dgm:prSet>
      <dgm:spPr/>
      <dgm:t>
        <a:bodyPr/>
        <a:lstStyle/>
        <a:p>
          <a:endParaRPr lang="en-US"/>
        </a:p>
      </dgm:t>
    </dgm:pt>
    <dgm:pt modelId="{334DC99E-51A8-4541-A34D-FFF82544251D}" type="pres">
      <dgm:prSet presAssocID="{65AD2889-8D85-4470-941A-E500446BAF3F}" presName="sibTrans" presStyleLbl="sibTrans2D1" presStyleIdx="1" presStyleCnt="2"/>
      <dgm:spPr/>
      <dgm:t>
        <a:bodyPr/>
        <a:lstStyle/>
        <a:p>
          <a:endParaRPr lang="en-US"/>
        </a:p>
      </dgm:t>
    </dgm:pt>
    <dgm:pt modelId="{2DCBC620-0D6F-49FF-806C-EDE1512050C8}" type="pres">
      <dgm:prSet presAssocID="{65AD2889-8D85-4470-941A-E500446BAF3F}" presName="connectorText" presStyleLbl="sibTrans2D1" presStyleIdx="1" presStyleCnt="2"/>
      <dgm:spPr/>
      <dgm:t>
        <a:bodyPr/>
        <a:lstStyle/>
        <a:p>
          <a:endParaRPr lang="en-US"/>
        </a:p>
      </dgm:t>
    </dgm:pt>
    <dgm:pt modelId="{74DBE277-1544-4B3B-A2D8-3C2E41BC9C89}" type="pres">
      <dgm:prSet presAssocID="{6BEC9F21-475D-4766-95FA-EF1A85C1CD6F}" presName="node" presStyleLbl="node1" presStyleIdx="2" presStyleCnt="3" custScaleY="147225">
        <dgm:presLayoutVars>
          <dgm:bulletEnabled val="1"/>
        </dgm:presLayoutVars>
      </dgm:prSet>
      <dgm:spPr/>
      <dgm:t>
        <a:bodyPr/>
        <a:lstStyle/>
        <a:p>
          <a:endParaRPr lang="en-US"/>
        </a:p>
      </dgm:t>
    </dgm:pt>
  </dgm:ptLst>
  <dgm:cxnLst>
    <dgm:cxn modelId="{F3FED854-BEA6-4051-8278-725C2B7CB0A2}" type="presOf" srcId="{65AD2889-8D85-4470-941A-E500446BAF3F}" destId="{2DCBC620-0D6F-49FF-806C-EDE1512050C8}" srcOrd="1" destOrd="0" presId="urn:microsoft.com/office/officeart/2005/8/layout/process1"/>
    <dgm:cxn modelId="{53C97077-FC6D-436C-A6DB-5F9CD5F93753}" srcId="{DB39C6B1-0726-4E62-A3BD-9E2FF947F488}" destId="{6BEC9F21-475D-4766-95FA-EF1A85C1CD6F}" srcOrd="2" destOrd="0" parTransId="{3F1DA748-575F-4BA3-A2B9-A32F2A3F6F97}" sibTransId="{16184C82-3B06-4096-AB0E-33B92996B5C2}"/>
    <dgm:cxn modelId="{26F2787C-F6EB-4FA6-B560-A60622E04FEC}" type="presOf" srcId="{65AD2889-8D85-4470-941A-E500446BAF3F}" destId="{334DC99E-51A8-4541-A34D-FFF82544251D}" srcOrd="0" destOrd="0" presId="urn:microsoft.com/office/officeart/2005/8/layout/process1"/>
    <dgm:cxn modelId="{B796877A-0A80-4DF4-9C4A-C94AC06DAA78}" type="presOf" srcId="{DB39C6B1-0726-4E62-A3BD-9E2FF947F488}" destId="{B9EE658E-BC41-4804-B62E-A1587C1807C4}" srcOrd="0" destOrd="0" presId="urn:microsoft.com/office/officeart/2005/8/layout/process1"/>
    <dgm:cxn modelId="{12356623-3761-4358-84C0-40FCC620C5BC}" type="presOf" srcId="{88C2D78D-4624-47D6-AF50-682A52F760BF}" destId="{6262554A-C3A1-4A68-AE35-CB4A01A6EAD1}" srcOrd="1" destOrd="0" presId="urn:microsoft.com/office/officeart/2005/8/layout/process1"/>
    <dgm:cxn modelId="{68AC11E1-A503-41DB-8AB1-65E4327C23C9}" srcId="{DB39C6B1-0726-4E62-A3BD-9E2FF947F488}" destId="{9F61878A-45E9-4A01-92E8-5B47FB902AD1}" srcOrd="0" destOrd="0" parTransId="{477BAD2C-4109-4932-96BA-CE66A5E1F363}" sibTransId="{88C2D78D-4624-47D6-AF50-682A52F760BF}"/>
    <dgm:cxn modelId="{F6D27648-4D3F-45C6-9B43-B91A6783D846}" type="presOf" srcId="{88C2D78D-4624-47D6-AF50-682A52F760BF}" destId="{BD6DFC90-6667-4C64-BE7A-45AE0E8752C1}" srcOrd="0" destOrd="0" presId="urn:microsoft.com/office/officeart/2005/8/layout/process1"/>
    <dgm:cxn modelId="{7DAB19A0-051D-4A5D-BC4D-9513E8E72AED}" type="presOf" srcId="{EF03396A-D4D9-46D2-B106-A9ED95EEA572}" destId="{F6A3333E-7D43-4E0C-BEE6-EB36A1278F13}" srcOrd="0" destOrd="0" presId="urn:microsoft.com/office/officeart/2005/8/layout/process1"/>
    <dgm:cxn modelId="{BADE824C-E0B6-4557-86A5-2E22BEA8B6F2}" srcId="{DB39C6B1-0726-4E62-A3BD-9E2FF947F488}" destId="{EF03396A-D4D9-46D2-B106-A9ED95EEA572}" srcOrd="1" destOrd="0" parTransId="{1D101A43-2ECC-4D7A-8FD4-17DEF5D2B63C}" sibTransId="{65AD2889-8D85-4470-941A-E500446BAF3F}"/>
    <dgm:cxn modelId="{E92A02F2-6792-4794-AE56-F0F49CEA9346}" type="presOf" srcId="{9F61878A-45E9-4A01-92E8-5B47FB902AD1}" destId="{99B099AA-8A81-4A34-ADD9-1DF98A0A3B79}" srcOrd="0" destOrd="0" presId="urn:microsoft.com/office/officeart/2005/8/layout/process1"/>
    <dgm:cxn modelId="{C380CE4D-F513-4C60-AE82-FD883FAD8FAB}" type="presOf" srcId="{6BEC9F21-475D-4766-95FA-EF1A85C1CD6F}" destId="{74DBE277-1544-4B3B-A2D8-3C2E41BC9C89}" srcOrd="0" destOrd="0" presId="urn:microsoft.com/office/officeart/2005/8/layout/process1"/>
    <dgm:cxn modelId="{8B0E580B-D816-455B-9ECD-89995F0BA368}" type="presParOf" srcId="{B9EE658E-BC41-4804-B62E-A1587C1807C4}" destId="{99B099AA-8A81-4A34-ADD9-1DF98A0A3B79}" srcOrd="0" destOrd="0" presId="urn:microsoft.com/office/officeart/2005/8/layout/process1"/>
    <dgm:cxn modelId="{CD752AEC-B614-4A40-A201-C616785266A3}" type="presParOf" srcId="{B9EE658E-BC41-4804-B62E-A1587C1807C4}" destId="{BD6DFC90-6667-4C64-BE7A-45AE0E8752C1}" srcOrd="1" destOrd="0" presId="urn:microsoft.com/office/officeart/2005/8/layout/process1"/>
    <dgm:cxn modelId="{81539542-5BCA-4975-8003-C3FD4B50FF13}" type="presParOf" srcId="{BD6DFC90-6667-4C64-BE7A-45AE0E8752C1}" destId="{6262554A-C3A1-4A68-AE35-CB4A01A6EAD1}" srcOrd="0" destOrd="0" presId="urn:microsoft.com/office/officeart/2005/8/layout/process1"/>
    <dgm:cxn modelId="{7EECA20E-25CB-49BA-A974-47373A506ECF}" type="presParOf" srcId="{B9EE658E-BC41-4804-B62E-A1587C1807C4}" destId="{F6A3333E-7D43-4E0C-BEE6-EB36A1278F13}" srcOrd="2" destOrd="0" presId="urn:microsoft.com/office/officeart/2005/8/layout/process1"/>
    <dgm:cxn modelId="{65E416B8-CCFA-472B-AD31-6783C8DF4D2F}" type="presParOf" srcId="{B9EE658E-BC41-4804-B62E-A1587C1807C4}" destId="{334DC99E-51A8-4541-A34D-FFF82544251D}" srcOrd="3" destOrd="0" presId="urn:microsoft.com/office/officeart/2005/8/layout/process1"/>
    <dgm:cxn modelId="{E835D0E9-FB29-4F5C-AE25-6F828AB6C6C1}" type="presParOf" srcId="{334DC99E-51A8-4541-A34D-FFF82544251D}" destId="{2DCBC620-0D6F-49FF-806C-EDE1512050C8}" srcOrd="0" destOrd="0" presId="urn:microsoft.com/office/officeart/2005/8/layout/process1"/>
    <dgm:cxn modelId="{CA1D269D-F127-4B71-B601-D18ADD28222F}" type="presParOf" srcId="{B9EE658E-BC41-4804-B62E-A1587C1807C4}" destId="{74DBE277-1544-4B3B-A2D8-3C2E41BC9C8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227C3442-2FCC-44E3-AF1B-B9CEFAD8A437}"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n-US"/>
        </a:p>
      </dgm:t>
    </dgm:pt>
    <dgm:pt modelId="{7BD9DC87-CF72-40AA-9996-56472F3E93D5}">
      <dgm:prSet custT="1"/>
      <dgm:spPr/>
      <dgm:t>
        <a:bodyPr/>
        <a:lstStyle/>
        <a:p>
          <a:pPr rtl="0"/>
          <a:r>
            <a:rPr lang="ar-OM" sz="2800" b="1" u="none" dirty="0" smtClean="0"/>
            <a:t>خصائص التربية الهندية القديمة :</a:t>
          </a:r>
          <a:endParaRPr lang="en-US" sz="2800" b="1" u="none" dirty="0"/>
        </a:p>
      </dgm:t>
    </dgm:pt>
    <dgm:pt modelId="{9AEEDA30-98C6-4DBD-BF90-15BF3287633E}" type="parTrans" cxnId="{FEE4664B-1212-4CD8-9F1D-E4A6F9144F04}">
      <dgm:prSet/>
      <dgm:spPr/>
      <dgm:t>
        <a:bodyPr/>
        <a:lstStyle/>
        <a:p>
          <a:endParaRPr lang="en-US"/>
        </a:p>
      </dgm:t>
    </dgm:pt>
    <dgm:pt modelId="{1F9B810B-6F2D-4982-990A-F272DF5D302D}" type="sibTrans" cxnId="{FEE4664B-1212-4CD8-9F1D-E4A6F9144F04}">
      <dgm:prSet/>
      <dgm:spPr/>
      <dgm:t>
        <a:bodyPr/>
        <a:lstStyle/>
        <a:p>
          <a:endParaRPr lang="en-US"/>
        </a:p>
      </dgm:t>
    </dgm:pt>
    <dgm:pt modelId="{D6D06C03-7F11-462C-821C-31A7C75B3955}">
      <dgm:prSet custT="1"/>
      <dgm:spPr/>
      <dgm:t>
        <a:bodyPr/>
        <a:lstStyle/>
        <a:p>
          <a:pPr rtl="0"/>
          <a:r>
            <a:rPr lang="ar-OM" sz="2000" dirty="0" smtClean="0"/>
            <a:t>كان الكهنة هم من يتولى التربية ، حيث انعكس النظام الطبقي والديني على أهداف التربية في المجتمع الهندي القديم.</a:t>
          </a:r>
          <a:endParaRPr lang="en-US" sz="2000" dirty="0"/>
        </a:p>
      </dgm:t>
    </dgm:pt>
    <dgm:pt modelId="{73C126DE-5D0E-424E-8F3A-897534F8A7AA}" type="parTrans" cxnId="{20E1C749-23F5-4146-8721-6861BB6E530F}">
      <dgm:prSet/>
      <dgm:spPr/>
      <dgm:t>
        <a:bodyPr/>
        <a:lstStyle/>
        <a:p>
          <a:endParaRPr lang="en-US"/>
        </a:p>
      </dgm:t>
    </dgm:pt>
    <dgm:pt modelId="{9BEA289D-F40F-48BA-AA31-8C463912516D}" type="sibTrans" cxnId="{20E1C749-23F5-4146-8721-6861BB6E530F}">
      <dgm:prSet/>
      <dgm:spPr/>
      <dgm:t>
        <a:bodyPr/>
        <a:lstStyle/>
        <a:p>
          <a:endParaRPr lang="en-US"/>
        </a:p>
      </dgm:t>
    </dgm:pt>
    <dgm:pt modelId="{C55BF1A9-66D3-4E25-8FAC-C0EB53F217C7}">
      <dgm:prSet custT="1"/>
      <dgm:spPr/>
      <dgm:t>
        <a:bodyPr/>
        <a:lstStyle/>
        <a:p>
          <a:pPr rtl="0"/>
          <a:r>
            <a:rPr lang="ar-OM" sz="2000" u="sng" dirty="0" smtClean="0"/>
            <a:t>تعد الفرد للحياة الآخرة المستقبلية أكثر من الحياة الدنيا و المحافظة على نظام الطبقات</a:t>
          </a:r>
          <a:r>
            <a:rPr lang="ar-OM" sz="2000" dirty="0" smtClean="0"/>
            <a:t>.</a:t>
          </a:r>
          <a:endParaRPr lang="en-US" sz="2000" dirty="0"/>
        </a:p>
      </dgm:t>
    </dgm:pt>
    <dgm:pt modelId="{6786A415-65A5-4D43-8673-1C50E5F4D332}" type="parTrans" cxnId="{3B89794B-EFC6-42C4-879A-D70E303723C5}">
      <dgm:prSet/>
      <dgm:spPr/>
      <dgm:t>
        <a:bodyPr/>
        <a:lstStyle/>
        <a:p>
          <a:endParaRPr lang="en-US"/>
        </a:p>
      </dgm:t>
    </dgm:pt>
    <dgm:pt modelId="{2CA49BA3-D57B-4570-85E9-C0075AAB25B5}" type="sibTrans" cxnId="{3B89794B-EFC6-42C4-879A-D70E303723C5}">
      <dgm:prSet/>
      <dgm:spPr/>
      <dgm:t>
        <a:bodyPr/>
        <a:lstStyle/>
        <a:p>
          <a:endParaRPr lang="en-US"/>
        </a:p>
      </dgm:t>
    </dgm:pt>
    <dgm:pt modelId="{41DAF97D-D7D8-4B3A-BC4A-79F1B4263462}">
      <dgm:prSet custT="1"/>
      <dgm:spPr/>
      <dgm:t>
        <a:bodyPr/>
        <a:lstStyle/>
        <a:p>
          <a:pPr rtl="0"/>
          <a:r>
            <a:rPr lang="ar-OM" sz="2000" u="sng" dirty="0" smtClean="0"/>
            <a:t>التعليم مجاني </a:t>
          </a:r>
          <a:r>
            <a:rPr lang="ar-OM" sz="2000" dirty="0" smtClean="0"/>
            <a:t>فلم تكن هناك نفقات أو رسوم دراسية مفروضة باعتبار ذلك مخالفة دينية.</a:t>
          </a:r>
          <a:endParaRPr lang="en-US" sz="2000" dirty="0"/>
        </a:p>
      </dgm:t>
    </dgm:pt>
    <dgm:pt modelId="{1B77DF27-6BA7-4127-AD46-BC799B13FBCD}" type="parTrans" cxnId="{34038E56-1080-4550-BF5A-B0DE0B90BFDD}">
      <dgm:prSet/>
      <dgm:spPr/>
      <dgm:t>
        <a:bodyPr/>
        <a:lstStyle/>
        <a:p>
          <a:endParaRPr lang="en-US"/>
        </a:p>
      </dgm:t>
    </dgm:pt>
    <dgm:pt modelId="{61318BB2-72AF-4D95-A29E-3A83E5D67F22}" type="sibTrans" cxnId="{34038E56-1080-4550-BF5A-B0DE0B90BFDD}">
      <dgm:prSet/>
      <dgm:spPr/>
      <dgm:t>
        <a:bodyPr/>
        <a:lstStyle/>
        <a:p>
          <a:endParaRPr lang="en-US"/>
        </a:p>
      </dgm:t>
    </dgm:pt>
    <dgm:pt modelId="{1F2315DD-55FF-4BF4-935E-71D4FAA1F611}" type="pres">
      <dgm:prSet presAssocID="{227C3442-2FCC-44E3-AF1B-B9CEFAD8A437}" presName="Name0" presStyleCnt="0">
        <dgm:presLayoutVars>
          <dgm:dir/>
          <dgm:resizeHandles val="exact"/>
        </dgm:presLayoutVars>
      </dgm:prSet>
      <dgm:spPr/>
      <dgm:t>
        <a:bodyPr/>
        <a:lstStyle/>
        <a:p>
          <a:endParaRPr lang="en-US"/>
        </a:p>
      </dgm:t>
    </dgm:pt>
    <dgm:pt modelId="{2E490059-9D1B-410C-88AE-E4405B0BDD1E}" type="pres">
      <dgm:prSet presAssocID="{227C3442-2FCC-44E3-AF1B-B9CEFAD8A437}" presName="arrow" presStyleLbl="bgShp" presStyleIdx="0" presStyleCnt="1"/>
      <dgm:spPr/>
    </dgm:pt>
    <dgm:pt modelId="{46178C58-E2E2-48BE-B563-F70586A4253D}" type="pres">
      <dgm:prSet presAssocID="{227C3442-2FCC-44E3-AF1B-B9CEFAD8A437}" presName="points" presStyleCnt="0"/>
      <dgm:spPr/>
    </dgm:pt>
    <dgm:pt modelId="{8E67BB8A-5935-474E-8647-D00D8AF1708C}" type="pres">
      <dgm:prSet presAssocID="{7BD9DC87-CF72-40AA-9996-56472F3E93D5}" presName="compositeA" presStyleCnt="0"/>
      <dgm:spPr/>
    </dgm:pt>
    <dgm:pt modelId="{4F225B44-C424-4533-9499-ABFDEFD363AB}" type="pres">
      <dgm:prSet presAssocID="{7BD9DC87-CF72-40AA-9996-56472F3E93D5}" presName="textA" presStyleLbl="revTx" presStyleIdx="0" presStyleCnt="4">
        <dgm:presLayoutVars>
          <dgm:bulletEnabled val="1"/>
        </dgm:presLayoutVars>
      </dgm:prSet>
      <dgm:spPr/>
      <dgm:t>
        <a:bodyPr/>
        <a:lstStyle/>
        <a:p>
          <a:endParaRPr lang="en-US"/>
        </a:p>
      </dgm:t>
    </dgm:pt>
    <dgm:pt modelId="{9A6105DC-DEDB-4E45-907C-150541B25E19}" type="pres">
      <dgm:prSet presAssocID="{7BD9DC87-CF72-40AA-9996-56472F3E93D5}" presName="circleA" presStyleLbl="node1" presStyleIdx="0" presStyleCnt="4"/>
      <dgm:spPr/>
    </dgm:pt>
    <dgm:pt modelId="{49624BB6-9C27-4C9F-B6BF-AD8CCB356244}" type="pres">
      <dgm:prSet presAssocID="{7BD9DC87-CF72-40AA-9996-56472F3E93D5}" presName="spaceA" presStyleCnt="0"/>
      <dgm:spPr/>
    </dgm:pt>
    <dgm:pt modelId="{8884FDC7-099D-4AE7-9FC1-A977014C40A3}" type="pres">
      <dgm:prSet presAssocID="{1F9B810B-6F2D-4982-990A-F272DF5D302D}" presName="space" presStyleCnt="0"/>
      <dgm:spPr/>
    </dgm:pt>
    <dgm:pt modelId="{F3D65AFD-9B89-46B4-8F20-FBC531447E7B}" type="pres">
      <dgm:prSet presAssocID="{D6D06C03-7F11-462C-821C-31A7C75B3955}" presName="compositeB" presStyleCnt="0"/>
      <dgm:spPr/>
    </dgm:pt>
    <dgm:pt modelId="{2F714DF3-B2A7-48A7-B526-741E2CDE97BA}" type="pres">
      <dgm:prSet presAssocID="{D6D06C03-7F11-462C-821C-31A7C75B3955}" presName="textB" presStyleLbl="revTx" presStyleIdx="1" presStyleCnt="4">
        <dgm:presLayoutVars>
          <dgm:bulletEnabled val="1"/>
        </dgm:presLayoutVars>
      </dgm:prSet>
      <dgm:spPr/>
      <dgm:t>
        <a:bodyPr/>
        <a:lstStyle/>
        <a:p>
          <a:endParaRPr lang="en-US"/>
        </a:p>
      </dgm:t>
    </dgm:pt>
    <dgm:pt modelId="{46DD4685-01F2-4AF0-B0CF-3B552CC016D8}" type="pres">
      <dgm:prSet presAssocID="{D6D06C03-7F11-462C-821C-31A7C75B3955}" presName="circleB" presStyleLbl="node1" presStyleIdx="1" presStyleCnt="4"/>
      <dgm:spPr/>
    </dgm:pt>
    <dgm:pt modelId="{20DC83A0-D5DD-48C2-9630-17CAD3EE8C80}" type="pres">
      <dgm:prSet presAssocID="{D6D06C03-7F11-462C-821C-31A7C75B3955}" presName="spaceB" presStyleCnt="0"/>
      <dgm:spPr/>
    </dgm:pt>
    <dgm:pt modelId="{6F0924EC-D0EA-4C0C-9D34-94080E5D3ECA}" type="pres">
      <dgm:prSet presAssocID="{9BEA289D-F40F-48BA-AA31-8C463912516D}" presName="space" presStyleCnt="0"/>
      <dgm:spPr/>
    </dgm:pt>
    <dgm:pt modelId="{9C03E640-6364-422D-9E9A-438762EEEB53}" type="pres">
      <dgm:prSet presAssocID="{C55BF1A9-66D3-4E25-8FAC-C0EB53F217C7}" presName="compositeA" presStyleCnt="0"/>
      <dgm:spPr/>
    </dgm:pt>
    <dgm:pt modelId="{3CDD5008-4619-4BF8-A5B9-7A215F5F61AF}" type="pres">
      <dgm:prSet presAssocID="{C55BF1A9-66D3-4E25-8FAC-C0EB53F217C7}" presName="textA" presStyleLbl="revTx" presStyleIdx="2" presStyleCnt="4">
        <dgm:presLayoutVars>
          <dgm:bulletEnabled val="1"/>
        </dgm:presLayoutVars>
      </dgm:prSet>
      <dgm:spPr/>
      <dgm:t>
        <a:bodyPr/>
        <a:lstStyle/>
        <a:p>
          <a:endParaRPr lang="en-US"/>
        </a:p>
      </dgm:t>
    </dgm:pt>
    <dgm:pt modelId="{F8502B3B-5D7D-4B41-8F91-BA61B2C714DC}" type="pres">
      <dgm:prSet presAssocID="{C55BF1A9-66D3-4E25-8FAC-C0EB53F217C7}" presName="circleA" presStyleLbl="node1" presStyleIdx="2" presStyleCnt="4"/>
      <dgm:spPr/>
    </dgm:pt>
    <dgm:pt modelId="{ABF69DCE-CCEA-4D58-A7DD-AFCBEFAB56A7}" type="pres">
      <dgm:prSet presAssocID="{C55BF1A9-66D3-4E25-8FAC-C0EB53F217C7}" presName="spaceA" presStyleCnt="0"/>
      <dgm:spPr/>
    </dgm:pt>
    <dgm:pt modelId="{9641E36B-9B46-4576-890B-9203D5BCA3D6}" type="pres">
      <dgm:prSet presAssocID="{2CA49BA3-D57B-4570-85E9-C0075AAB25B5}" presName="space" presStyleCnt="0"/>
      <dgm:spPr/>
    </dgm:pt>
    <dgm:pt modelId="{C85FEC2B-DF4B-4050-B774-70B1F8F894A9}" type="pres">
      <dgm:prSet presAssocID="{41DAF97D-D7D8-4B3A-BC4A-79F1B4263462}" presName="compositeB" presStyleCnt="0"/>
      <dgm:spPr/>
    </dgm:pt>
    <dgm:pt modelId="{4BB6EC13-61BE-4458-8C40-C422269FC0DA}" type="pres">
      <dgm:prSet presAssocID="{41DAF97D-D7D8-4B3A-BC4A-79F1B4263462}" presName="textB" presStyleLbl="revTx" presStyleIdx="3" presStyleCnt="4">
        <dgm:presLayoutVars>
          <dgm:bulletEnabled val="1"/>
        </dgm:presLayoutVars>
      </dgm:prSet>
      <dgm:spPr/>
      <dgm:t>
        <a:bodyPr/>
        <a:lstStyle/>
        <a:p>
          <a:endParaRPr lang="en-US"/>
        </a:p>
      </dgm:t>
    </dgm:pt>
    <dgm:pt modelId="{993C2669-B0C6-4C28-812C-B4E10B5E9E29}" type="pres">
      <dgm:prSet presAssocID="{41DAF97D-D7D8-4B3A-BC4A-79F1B4263462}" presName="circleB" presStyleLbl="node1" presStyleIdx="3" presStyleCnt="4"/>
      <dgm:spPr/>
    </dgm:pt>
    <dgm:pt modelId="{6F604E19-298A-463C-B793-9969C7E5CB3A}" type="pres">
      <dgm:prSet presAssocID="{41DAF97D-D7D8-4B3A-BC4A-79F1B4263462}" presName="spaceB" presStyleCnt="0"/>
      <dgm:spPr/>
    </dgm:pt>
  </dgm:ptLst>
  <dgm:cxnLst>
    <dgm:cxn modelId="{61C53FCF-498C-44A0-AC1A-5DB06E90C7A7}" type="presOf" srcId="{41DAF97D-D7D8-4B3A-BC4A-79F1B4263462}" destId="{4BB6EC13-61BE-4458-8C40-C422269FC0DA}" srcOrd="0" destOrd="0" presId="urn:microsoft.com/office/officeart/2005/8/layout/hProcess11"/>
    <dgm:cxn modelId="{9EDEAA03-2C63-44CF-AF1E-3AC2B53459F2}" type="presOf" srcId="{D6D06C03-7F11-462C-821C-31A7C75B3955}" destId="{2F714DF3-B2A7-48A7-B526-741E2CDE97BA}" srcOrd="0" destOrd="0" presId="urn:microsoft.com/office/officeart/2005/8/layout/hProcess11"/>
    <dgm:cxn modelId="{20E1C749-23F5-4146-8721-6861BB6E530F}" srcId="{227C3442-2FCC-44E3-AF1B-B9CEFAD8A437}" destId="{D6D06C03-7F11-462C-821C-31A7C75B3955}" srcOrd="1" destOrd="0" parTransId="{73C126DE-5D0E-424E-8F3A-897534F8A7AA}" sibTransId="{9BEA289D-F40F-48BA-AA31-8C463912516D}"/>
    <dgm:cxn modelId="{E0ECDD16-060E-4E08-AF1D-8A080AA59779}" type="presOf" srcId="{7BD9DC87-CF72-40AA-9996-56472F3E93D5}" destId="{4F225B44-C424-4533-9499-ABFDEFD363AB}" srcOrd="0" destOrd="0" presId="urn:microsoft.com/office/officeart/2005/8/layout/hProcess11"/>
    <dgm:cxn modelId="{8D52C8F4-06AF-42B5-89B4-7DCC33558D2C}" type="presOf" srcId="{227C3442-2FCC-44E3-AF1B-B9CEFAD8A437}" destId="{1F2315DD-55FF-4BF4-935E-71D4FAA1F611}" srcOrd="0" destOrd="0" presId="urn:microsoft.com/office/officeart/2005/8/layout/hProcess11"/>
    <dgm:cxn modelId="{3B89794B-EFC6-42C4-879A-D70E303723C5}" srcId="{227C3442-2FCC-44E3-AF1B-B9CEFAD8A437}" destId="{C55BF1A9-66D3-4E25-8FAC-C0EB53F217C7}" srcOrd="2" destOrd="0" parTransId="{6786A415-65A5-4D43-8673-1C50E5F4D332}" sibTransId="{2CA49BA3-D57B-4570-85E9-C0075AAB25B5}"/>
    <dgm:cxn modelId="{28BCD27B-5416-4172-B177-FBAD5A7E1433}" type="presOf" srcId="{C55BF1A9-66D3-4E25-8FAC-C0EB53F217C7}" destId="{3CDD5008-4619-4BF8-A5B9-7A215F5F61AF}" srcOrd="0" destOrd="0" presId="urn:microsoft.com/office/officeart/2005/8/layout/hProcess11"/>
    <dgm:cxn modelId="{FEE4664B-1212-4CD8-9F1D-E4A6F9144F04}" srcId="{227C3442-2FCC-44E3-AF1B-B9CEFAD8A437}" destId="{7BD9DC87-CF72-40AA-9996-56472F3E93D5}" srcOrd="0" destOrd="0" parTransId="{9AEEDA30-98C6-4DBD-BF90-15BF3287633E}" sibTransId="{1F9B810B-6F2D-4982-990A-F272DF5D302D}"/>
    <dgm:cxn modelId="{34038E56-1080-4550-BF5A-B0DE0B90BFDD}" srcId="{227C3442-2FCC-44E3-AF1B-B9CEFAD8A437}" destId="{41DAF97D-D7D8-4B3A-BC4A-79F1B4263462}" srcOrd="3" destOrd="0" parTransId="{1B77DF27-6BA7-4127-AD46-BC799B13FBCD}" sibTransId="{61318BB2-72AF-4D95-A29E-3A83E5D67F22}"/>
    <dgm:cxn modelId="{EC76C74D-9245-45C9-AE9C-1489829BE665}" type="presParOf" srcId="{1F2315DD-55FF-4BF4-935E-71D4FAA1F611}" destId="{2E490059-9D1B-410C-88AE-E4405B0BDD1E}" srcOrd="0" destOrd="0" presId="urn:microsoft.com/office/officeart/2005/8/layout/hProcess11"/>
    <dgm:cxn modelId="{0427EF92-23EC-4748-A8BB-8781D61468E8}" type="presParOf" srcId="{1F2315DD-55FF-4BF4-935E-71D4FAA1F611}" destId="{46178C58-E2E2-48BE-B563-F70586A4253D}" srcOrd="1" destOrd="0" presId="urn:microsoft.com/office/officeart/2005/8/layout/hProcess11"/>
    <dgm:cxn modelId="{3697ECBC-10D0-4B87-AAFA-E8DB1E6EE8CE}" type="presParOf" srcId="{46178C58-E2E2-48BE-B563-F70586A4253D}" destId="{8E67BB8A-5935-474E-8647-D00D8AF1708C}" srcOrd="0" destOrd="0" presId="urn:microsoft.com/office/officeart/2005/8/layout/hProcess11"/>
    <dgm:cxn modelId="{45EE2D20-ED44-4477-9964-F62F300E9019}" type="presParOf" srcId="{8E67BB8A-5935-474E-8647-D00D8AF1708C}" destId="{4F225B44-C424-4533-9499-ABFDEFD363AB}" srcOrd="0" destOrd="0" presId="urn:microsoft.com/office/officeart/2005/8/layout/hProcess11"/>
    <dgm:cxn modelId="{410EF91B-3DFA-4785-B302-67D4AEDFC241}" type="presParOf" srcId="{8E67BB8A-5935-474E-8647-D00D8AF1708C}" destId="{9A6105DC-DEDB-4E45-907C-150541B25E19}" srcOrd="1" destOrd="0" presId="urn:microsoft.com/office/officeart/2005/8/layout/hProcess11"/>
    <dgm:cxn modelId="{1E710885-33F0-46B7-9180-028A1E2855AE}" type="presParOf" srcId="{8E67BB8A-5935-474E-8647-D00D8AF1708C}" destId="{49624BB6-9C27-4C9F-B6BF-AD8CCB356244}" srcOrd="2" destOrd="0" presId="urn:microsoft.com/office/officeart/2005/8/layout/hProcess11"/>
    <dgm:cxn modelId="{7F826B24-B216-44FE-B730-3EBDBC3DA4DF}" type="presParOf" srcId="{46178C58-E2E2-48BE-B563-F70586A4253D}" destId="{8884FDC7-099D-4AE7-9FC1-A977014C40A3}" srcOrd="1" destOrd="0" presId="urn:microsoft.com/office/officeart/2005/8/layout/hProcess11"/>
    <dgm:cxn modelId="{4C277B8D-C139-4DA1-9B73-F0BA94806A0D}" type="presParOf" srcId="{46178C58-E2E2-48BE-B563-F70586A4253D}" destId="{F3D65AFD-9B89-46B4-8F20-FBC531447E7B}" srcOrd="2" destOrd="0" presId="urn:microsoft.com/office/officeart/2005/8/layout/hProcess11"/>
    <dgm:cxn modelId="{226B5CC2-FF8F-47A9-8BB1-2E12EDF6B834}" type="presParOf" srcId="{F3D65AFD-9B89-46B4-8F20-FBC531447E7B}" destId="{2F714DF3-B2A7-48A7-B526-741E2CDE97BA}" srcOrd="0" destOrd="0" presId="urn:microsoft.com/office/officeart/2005/8/layout/hProcess11"/>
    <dgm:cxn modelId="{6E82F050-0429-4F5A-9935-5C5230476ACA}" type="presParOf" srcId="{F3D65AFD-9B89-46B4-8F20-FBC531447E7B}" destId="{46DD4685-01F2-4AF0-B0CF-3B552CC016D8}" srcOrd="1" destOrd="0" presId="urn:microsoft.com/office/officeart/2005/8/layout/hProcess11"/>
    <dgm:cxn modelId="{CA5657CC-6FEB-4ACB-96EE-9601EB12BC61}" type="presParOf" srcId="{F3D65AFD-9B89-46B4-8F20-FBC531447E7B}" destId="{20DC83A0-D5DD-48C2-9630-17CAD3EE8C80}" srcOrd="2" destOrd="0" presId="urn:microsoft.com/office/officeart/2005/8/layout/hProcess11"/>
    <dgm:cxn modelId="{20AD6394-7DCD-4473-A044-B60878702EEB}" type="presParOf" srcId="{46178C58-E2E2-48BE-B563-F70586A4253D}" destId="{6F0924EC-D0EA-4C0C-9D34-94080E5D3ECA}" srcOrd="3" destOrd="0" presId="urn:microsoft.com/office/officeart/2005/8/layout/hProcess11"/>
    <dgm:cxn modelId="{1D422061-05C6-476A-A8A0-9F68C70DB2F9}" type="presParOf" srcId="{46178C58-E2E2-48BE-B563-F70586A4253D}" destId="{9C03E640-6364-422D-9E9A-438762EEEB53}" srcOrd="4" destOrd="0" presId="urn:microsoft.com/office/officeart/2005/8/layout/hProcess11"/>
    <dgm:cxn modelId="{2BD90C23-8516-49ED-83DE-CF36FF9BB46C}" type="presParOf" srcId="{9C03E640-6364-422D-9E9A-438762EEEB53}" destId="{3CDD5008-4619-4BF8-A5B9-7A215F5F61AF}" srcOrd="0" destOrd="0" presId="urn:microsoft.com/office/officeart/2005/8/layout/hProcess11"/>
    <dgm:cxn modelId="{F6C93332-7947-4009-8CB8-24AA2BC4C35E}" type="presParOf" srcId="{9C03E640-6364-422D-9E9A-438762EEEB53}" destId="{F8502B3B-5D7D-4B41-8F91-BA61B2C714DC}" srcOrd="1" destOrd="0" presId="urn:microsoft.com/office/officeart/2005/8/layout/hProcess11"/>
    <dgm:cxn modelId="{3BB19750-103F-4A2B-AE4B-07E6221B9E04}" type="presParOf" srcId="{9C03E640-6364-422D-9E9A-438762EEEB53}" destId="{ABF69DCE-CCEA-4D58-A7DD-AFCBEFAB56A7}" srcOrd="2" destOrd="0" presId="urn:microsoft.com/office/officeart/2005/8/layout/hProcess11"/>
    <dgm:cxn modelId="{68EA2FA4-81D1-4708-B57F-69B3E8E85504}" type="presParOf" srcId="{46178C58-E2E2-48BE-B563-F70586A4253D}" destId="{9641E36B-9B46-4576-890B-9203D5BCA3D6}" srcOrd="5" destOrd="0" presId="urn:microsoft.com/office/officeart/2005/8/layout/hProcess11"/>
    <dgm:cxn modelId="{7A02C2DA-A463-40D9-8222-B72D0DD637FF}" type="presParOf" srcId="{46178C58-E2E2-48BE-B563-F70586A4253D}" destId="{C85FEC2B-DF4B-4050-B774-70B1F8F894A9}" srcOrd="6" destOrd="0" presId="urn:microsoft.com/office/officeart/2005/8/layout/hProcess11"/>
    <dgm:cxn modelId="{75002BB6-0D80-4A51-BF9A-8CEFB2786C40}" type="presParOf" srcId="{C85FEC2B-DF4B-4050-B774-70B1F8F894A9}" destId="{4BB6EC13-61BE-4458-8C40-C422269FC0DA}" srcOrd="0" destOrd="0" presId="urn:microsoft.com/office/officeart/2005/8/layout/hProcess11"/>
    <dgm:cxn modelId="{DC79A15B-14D7-4382-AF4D-D80733E3BB9B}" type="presParOf" srcId="{C85FEC2B-DF4B-4050-B774-70B1F8F894A9}" destId="{993C2669-B0C6-4C28-812C-B4E10B5E9E29}" srcOrd="1" destOrd="0" presId="urn:microsoft.com/office/officeart/2005/8/layout/hProcess11"/>
    <dgm:cxn modelId="{7132F694-FE6C-4818-8DCF-A7B7747214C8}" type="presParOf" srcId="{C85FEC2B-DF4B-4050-B774-70B1F8F894A9}" destId="{6F604E19-298A-463C-B793-9969C7E5CB3A}"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CF5EC3E0-487C-4F6C-A9BC-7A295F0AB67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DF8D292-B501-46D4-9C1E-110213DA34D4}">
      <dgm:prSet custT="1"/>
      <dgm:spPr/>
      <dgm:t>
        <a:bodyPr/>
        <a:lstStyle/>
        <a:p>
          <a:pPr algn="r" rtl="0"/>
          <a:r>
            <a:rPr lang="ar-OM" sz="4400" b="1" u="sng" dirty="0" smtClean="0">
              <a:solidFill>
                <a:srgbClr val="FF0000"/>
              </a:solidFill>
            </a:rPr>
            <a:t> التربية الصينية :</a:t>
          </a:r>
          <a:endParaRPr lang="en-US" sz="4400" b="1" u="sng" dirty="0">
            <a:solidFill>
              <a:srgbClr val="FF0000"/>
            </a:solidFill>
          </a:endParaRPr>
        </a:p>
      </dgm:t>
    </dgm:pt>
    <dgm:pt modelId="{501E8822-665E-4A3F-B621-81C670A32E80}" type="parTrans" cxnId="{36A96C8D-F401-4498-8CC4-A1441060ED1F}">
      <dgm:prSet/>
      <dgm:spPr/>
      <dgm:t>
        <a:bodyPr/>
        <a:lstStyle/>
        <a:p>
          <a:endParaRPr lang="en-US"/>
        </a:p>
      </dgm:t>
    </dgm:pt>
    <dgm:pt modelId="{BF4D4EE7-43B6-4D44-9994-E1F4A2DB7D3F}" type="sibTrans" cxnId="{36A96C8D-F401-4498-8CC4-A1441060ED1F}">
      <dgm:prSet/>
      <dgm:spPr/>
      <dgm:t>
        <a:bodyPr/>
        <a:lstStyle/>
        <a:p>
          <a:endParaRPr lang="en-US"/>
        </a:p>
      </dgm:t>
    </dgm:pt>
    <dgm:pt modelId="{B7E4389A-E09C-473C-BDF4-28DA7EDCA580}">
      <dgm:prSet custT="1"/>
      <dgm:spPr/>
      <dgm:t>
        <a:bodyPr/>
        <a:lstStyle/>
        <a:p>
          <a:pPr algn="ctr" rtl="0"/>
          <a:r>
            <a:rPr lang="ar-OM" sz="3200" b="1" dirty="0" smtClean="0"/>
            <a:t>الصينيون هم أقدم الأمم التي عرفها التاريخ حضارة قديمة منذ القرن الثاني و العشرين قبل الميلاد.</a:t>
          </a:r>
          <a:endParaRPr lang="en-US" sz="3200" b="1" dirty="0"/>
        </a:p>
      </dgm:t>
    </dgm:pt>
    <dgm:pt modelId="{9784CA9A-69F3-4CCA-A84D-22749885D135}" type="parTrans" cxnId="{75505CFB-F7BC-4665-A177-10F4D535786B}">
      <dgm:prSet/>
      <dgm:spPr/>
      <dgm:t>
        <a:bodyPr/>
        <a:lstStyle/>
        <a:p>
          <a:endParaRPr lang="en-US"/>
        </a:p>
      </dgm:t>
    </dgm:pt>
    <dgm:pt modelId="{BE061806-1AC1-4D74-AF29-53910A988D8F}" type="sibTrans" cxnId="{75505CFB-F7BC-4665-A177-10F4D535786B}">
      <dgm:prSet/>
      <dgm:spPr/>
      <dgm:t>
        <a:bodyPr/>
        <a:lstStyle/>
        <a:p>
          <a:endParaRPr lang="en-US"/>
        </a:p>
      </dgm:t>
    </dgm:pt>
    <dgm:pt modelId="{E9BAE824-D30C-4825-9C26-7909BFE79D12}">
      <dgm:prSet custT="1"/>
      <dgm:spPr/>
      <dgm:t>
        <a:bodyPr/>
        <a:lstStyle/>
        <a:p>
          <a:pPr algn="ctr" rtl="0"/>
          <a:r>
            <a:rPr lang="ar-OM" sz="2800" b="1" dirty="0" smtClean="0"/>
            <a:t>واتصف الشعب الصيني منذ القدم بالمحافظة على التقاليد و الأعراف الى درجة التقديس.</a:t>
          </a:r>
          <a:endParaRPr lang="en-US" sz="2800" b="1" dirty="0"/>
        </a:p>
      </dgm:t>
    </dgm:pt>
    <dgm:pt modelId="{4CB9DE46-B820-4A30-A53B-C08B87A09353}" type="parTrans" cxnId="{711214B5-5838-45F9-8D51-C4AFA0EC8440}">
      <dgm:prSet/>
      <dgm:spPr/>
      <dgm:t>
        <a:bodyPr/>
        <a:lstStyle/>
        <a:p>
          <a:endParaRPr lang="en-US"/>
        </a:p>
      </dgm:t>
    </dgm:pt>
    <dgm:pt modelId="{23445CA5-3257-43FC-9498-EE82FD12152B}" type="sibTrans" cxnId="{711214B5-5838-45F9-8D51-C4AFA0EC8440}">
      <dgm:prSet/>
      <dgm:spPr/>
      <dgm:t>
        <a:bodyPr/>
        <a:lstStyle/>
        <a:p>
          <a:endParaRPr lang="en-US"/>
        </a:p>
      </dgm:t>
    </dgm:pt>
    <dgm:pt modelId="{3650CA9C-9329-4BAA-878A-F7B5466401D7}">
      <dgm:prSet custT="1"/>
      <dgm:spPr/>
      <dgm:t>
        <a:bodyPr/>
        <a:lstStyle/>
        <a:p>
          <a:pPr algn="ctr" rtl="0"/>
          <a:r>
            <a:rPr lang="ar-OM" sz="2400" b="1" dirty="0" smtClean="0"/>
            <a:t>و كانت الغاية من التربية و التي تنسجم مع فلسفة كونفوشيوس ضرورة </a:t>
          </a:r>
          <a:r>
            <a:rPr lang="ar-OM" sz="2400" b="1" u="sng" dirty="0" smtClean="0"/>
            <a:t>تعريف الفرد بسلوك طريق الواجب الذي هو الطريق الطبيعي أو النظام الطبيعي والذي هو من نعم الآلهة أو السماء</a:t>
          </a:r>
          <a:endParaRPr lang="en-US" sz="2400" b="1" dirty="0"/>
        </a:p>
      </dgm:t>
    </dgm:pt>
    <dgm:pt modelId="{AD837109-1B0F-4B55-9E23-2302A8034A5E}" type="parTrans" cxnId="{C1969B3B-31FA-420E-BA34-43956128C2A9}">
      <dgm:prSet/>
      <dgm:spPr/>
      <dgm:t>
        <a:bodyPr/>
        <a:lstStyle/>
        <a:p>
          <a:endParaRPr lang="en-US"/>
        </a:p>
      </dgm:t>
    </dgm:pt>
    <dgm:pt modelId="{D0D88990-80E8-4353-A5F4-CCB41399ACE9}" type="sibTrans" cxnId="{C1969B3B-31FA-420E-BA34-43956128C2A9}">
      <dgm:prSet/>
      <dgm:spPr/>
      <dgm:t>
        <a:bodyPr/>
        <a:lstStyle/>
        <a:p>
          <a:endParaRPr lang="en-US"/>
        </a:p>
      </dgm:t>
    </dgm:pt>
    <dgm:pt modelId="{520E38FD-4ED5-4CC0-A450-CCD49ACA4044}" type="pres">
      <dgm:prSet presAssocID="{CF5EC3E0-487C-4F6C-A9BC-7A295F0AB671}" presName="vert0" presStyleCnt="0">
        <dgm:presLayoutVars>
          <dgm:dir/>
          <dgm:animOne val="branch"/>
          <dgm:animLvl val="lvl"/>
        </dgm:presLayoutVars>
      </dgm:prSet>
      <dgm:spPr/>
      <dgm:t>
        <a:bodyPr/>
        <a:lstStyle/>
        <a:p>
          <a:endParaRPr lang="en-US"/>
        </a:p>
      </dgm:t>
    </dgm:pt>
    <dgm:pt modelId="{ECE2DC9D-B82B-40B7-97EB-A549FFC5307E}" type="pres">
      <dgm:prSet presAssocID="{EDF8D292-B501-46D4-9C1E-110213DA34D4}" presName="thickLine" presStyleLbl="alignNode1" presStyleIdx="0" presStyleCnt="4"/>
      <dgm:spPr/>
    </dgm:pt>
    <dgm:pt modelId="{AE57BF7F-E6E6-4140-9A4D-67A6CAEC2908}" type="pres">
      <dgm:prSet presAssocID="{EDF8D292-B501-46D4-9C1E-110213DA34D4}" presName="horz1" presStyleCnt="0"/>
      <dgm:spPr/>
    </dgm:pt>
    <dgm:pt modelId="{E61856C8-FDD4-4165-88AE-316119554B6C}" type="pres">
      <dgm:prSet presAssocID="{EDF8D292-B501-46D4-9C1E-110213DA34D4}" presName="tx1" presStyleLbl="revTx" presStyleIdx="0" presStyleCnt="4"/>
      <dgm:spPr/>
      <dgm:t>
        <a:bodyPr/>
        <a:lstStyle/>
        <a:p>
          <a:endParaRPr lang="en-US"/>
        </a:p>
      </dgm:t>
    </dgm:pt>
    <dgm:pt modelId="{607CC68E-8CE4-4A68-A6E4-DCD1ECC4D1A3}" type="pres">
      <dgm:prSet presAssocID="{EDF8D292-B501-46D4-9C1E-110213DA34D4}" presName="vert1" presStyleCnt="0"/>
      <dgm:spPr/>
    </dgm:pt>
    <dgm:pt modelId="{C4806945-DC53-46F3-8FA8-29E2AAD01938}" type="pres">
      <dgm:prSet presAssocID="{B7E4389A-E09C-473C-BDF4-28DA7EDCA580}" presName="thickLine" presStyleLbl="alignNode1" presStyleIdx="1" presStyleCnt="4"/>
      <dgm:spPr/>
    </dgm:pt>
    <dgm:pt modelId="{E1C2DE5C-C909-47D9-99CD-D26BEE3AB69B}" type="pres">
      <dgm:prSet presAssocID="{B7E4389A-E09C-473C-BDF4-28DA7EDCA580}" presName="horz1" presStyleCnt="0"/>
      <dgm:spPr/>
    </dgm:pt>
    <dgm:pt modelId="{60B67472-69C0-41A6-8036-5F2D62194E49}" type="pres">
      <dgm:prSet presAssocID="{B7E4389A-E09C-473C-BDF4-28DA7EDCA580}" presName="tx1" presStyleLbl="revTx" presStyleIdx="1" presStyleCnt="4"/>
      <dgm:spPr/>
      <dgm:t>
        <a:bodyPr/>
        <a:lstStyle/>
        <a:p>
          <a:endParaRPr lang="en-US"/>
        </a:p>
      </dgm:t>
    </dgm:pt>
    <dgm:pt modelId="{1DBE19EF-0048-4D70-A216-261564CCC736}" type="pres">
      <dgm:prSet presAssocID="{B7E4389A-E09C-473C-BDF4-28DA7EDCA580}" presName="vert1" presStyleCnt="0"/>
      <dgm:spPr/>
    </dgm:pt>
    <dgm:pt modelId="{8A5FC50C-F98D-4CD4-A87F-CA35EB18120B}" type="pres">
      <dgm:prSet presAssocID="{E9BAE824-D30C-4825-9C26-7909BFE79D12}" presName="thickLine" presStyleLbl="alignNode1" presStyleIdx="2" presStyleCnt="4"/>
      <dgm:spPr/>
    </dgm:pt>
    <dgm:pt modelId="{2D8F5A8E-F241-4F91-8663-7C717DA7F8F9}" type="pres">
      <dgm:prSet presAssocID="{E9BAE824-D30C-4825-9C26-7909BFE79D12}" presName="horz1" presStyleCnt="0"/>
      <dgm:spPr/>
    </dgm:pt>
    <dgm:pt modelId="{09C8E22E-0C64-463A-9AFB-43F49946252F}" type="pres">
      <dgm:prSet presAssocID="{E9BAE824-D30C-4825-9C26-7909BFE79D12}" presName="tx1" presStyleLbl="revTx" presStyleIdx="2" presStyleCnt="4"/>
      <dgm:spPr/>
      <dgm:t>
        <a:bodyPr/>
        <a:lstStyle/>
        <a:p>
          <a:endParaRPr lang="en-US"/>
        </a:p>
      </dgm:t>
    </dgm:pt>
    <dgm:pt modelId="{61038F96-DF64-48A8-8B2B-C6B6C7002D30}" type="pres">
      <dgm:prSet presAssocID="{E9BAE824-D30C-4825-9C26-7909BFE79D12}" presName="vert1" presStyleCnt="0"/>
      <dgm:spPr/>
    </dgm:pt>
    <dgm:pt modelId="{25AA57C2-0B1E-4CE2-8830-8468FCBF6F1D}" type="pres">
      <dgm:prSet presAssocID="{3650CA9C-9329-4BAA-878A-F7B5466401D7}" presName="thickLine" presStyleLbl="alignNode1" presStyleIdx="3" presStyleCnt="4"/>
      <dgm:spPr/>
    </dgm:pt>
    <dgm:pt modelId="{EF19F63E-5D8E-49F8-85CE-AFF41D3C1B12}" type="pres">
      <dgm:prSet presAssocID="{3650CA9C-9329-4BAA-878A-F7B5466401D7}" presName="horz1" presStyleCnt="0"/>
      <dgm:spPr/>
    </dgm:pt>
    <dgm:pt modelId="{1B20F654-5523-4C56-B52F-C784A6CA647A}" type="pres">
      <dgm:prSet presAssocID="{3650CA9C-9329-4BAA-878A-F7B5466401D7}" presName="tx1" presStyleLbl="revTx" presStyleIdx="3" presStyleCnt="4"/>
      <dgm:spPr/>
      <dgm:t>
        <a:bodyPr/>
        <a:lstStyle/>
        <a:p>
          <a:endParaRPr lang="en-US"/>
        </a:p>
      </dgm:t>
    </dgm:pt>
    <dgm:pt modelId="{646CB907-7A24-4309-9A26-327326D7C4F7}" type="pres">
      <dgm:prSet presAssocID="{3650CA9C-9329-4BAA-878A-F7B5466401D7}" presName="vert1" presStyleCnt="0"/>
      <dgm:spPr/>
    </dgm:pt>
  </dgm:ptLst>
  <dgm:cxnLst>
    <dgm:cxn modelId="{9962AC66-5CFD-43B3-BBE5-4BF3264736BD}" type="presOf" srcId="{EDF8D292-B501-46D4-9C1E-110213DA34D4}" destId="{E61856C8-FDD4-4165-88AE-316119554B6C}" srcOrd="0" destOrd="0" presId="urn:microsoft.com/office/officeart/2008/layout/LinedList"/>
    <dgm:cxn modelId="{C1969B3B-31FA-420E-BA34-43956128C2A9}" srcId="{CF5EC3E0-487C-4F6C-A9BC-7A295F0AB671}" destId="{3650CA9C-9329-4BAA-878A-F7B5466401D7}" srcOrd="3" destOrd="0" parTransId="{AD837109-1B0F-4B55-9E23-2302A8034A5E}" sibTransId="{D0D88990-80E8-4353-A5F4-CCB41399ACE9}"/>
    <dgm:cxn modelId="{75505CFB-F7BC-4665-A177-10F4D535786B}" srcId="{CF5EC3E0-487C-4F6C-A9BC-7A295F0AB671}" destId="{B7E4389A-E09C-473C-BDF4-28DA7EDCA580}" srcOrd="1" destOrd="0" parTransId="{9784CA9A-69F3-4CCA-A84D-22749885D135}" sibTransId="{BE061806-1AC1-4D74-AF29-53910A988D8F}"/>
    <dgm:cxn modelId="{F25B3034-B1E1-4322-BD54-A555AE5E19BC}" type="presOf" srcId="{E9BAE824-D30C-4825-9C26-7909BFE79D12}" destId="{09C8E22E-0C64-463A-9AFB-43F49946252F}" srcOrd="0" destOrd="0" presId="urn:microsoft.com/office/officeart/2008/layout/LinedList"/>
    <dgm:cxn modelId="{1DB9B687-E784-46E9-867D-40AA90306254}" type="presOf" srcId="{3650CA9C-9329-4BAA-878A-F7B5466401D7}" destId="{1B20F654-5523-4C56-B52F-C784A6CA647A}" srcOrd="0" destOrd="0" presId="urn:microsoft.com/office/officeart/2008/layout/LinedList"/>
    <dgm:cxn modelId="{33967771-6B40-4241-A27A-3221D820C1A0}" type="presOf" srcId="{CF5EC3E0-487C-4F6C-A9BC-7A295F0AB671}" destId="{520E38FD-4ED5-4CC0-A450-CCD49ACA4044}" srcOrd="0" destOrd="0" presId="urn:microsoft.com/office/officeart/2008/layout/LinedList"/>
    <dgm:cxn modelId="{2FDC7EAA-ACA7-49B7-A0C1-16723C8ECA32}" type="presOf" srcId="{B7E4389A-E09C-473C-BDF4-28DA7EDCA580}" destId="{60B67472-69C0-41A6-8036-5F2D62194E49}" srcOrd="0" destOrd="0" presId="urn:microsoft.com/office/officeart/2008/layout/LinedList"/>
    <dgm:cxn modelId="{36A96C8D-F401-4498-8CC4-A1441060ED1F}" srcId="{CF5EC3E0-487C-4F6C-A9BC-7A295F0AB671}" destId="{EDF8D292-B501-46D4-9C1E-110213DA34D4}" srcOrd="0" destOrd="0" parTransId="{501E8822-665E-4A3F-B621-81C670A32E80}" sibTransId="{BF4D4EE7-43B6-4D44-9994-E1F4A2DB7D3F}"/>
    <dgm:cxn modelId="{711214B5-5838-45F9-8D51-C4AFA0EC8440}" srcId="{CF5EC3E0-487C-4F6C-A9BC-7A295F0AB671}" destId="{E9BAE824-D30C-4825-9C26-7909BFE79D12}" srcOrd="2" destOrd="0" parTransId="{4CB9DE46-B820-4A30-A53B-C08B87A09353}" sibTransId="{23445CA5-3257-43FC-9498-EE82FD12152B}"/>
    <dgm:cxn modelId="{1F6240CD-2746-46F2-8B92-339C83A64A90}" type="presParOf" srcId="{520E38FD-4ED5-4CC0-A450-CCD49ACA4044}" destId="{ECE2DC9D-B82B-40B7-97EB-A549FFC5307E}" srcOrd="0" destOrd="0" presId="urn:microsoft.com/office/officeart/2008/layout/LinedList"/>
    <dgm:cxn modelId="{938F3DF6-68D0-4C17-A959-13F14FF2F60D}" type="presParOf" srcId="{520E38FD-4ED5-4CC0-A450-CCD49ACA4044}" destId="{AE57BF7F-E6E6-4140-9A4D-67A6CAEC2908}" srcOrd="1" destOrd="0" presId="urn:microsoft.com/office/officeart/2008/layout/LinedList"/>
    <dgm:cxn modelId="{2D8CF43F-2485-403B-AE04-02A4F728E3DE}" type="presParOf" srcId="{AE57BF7F-E6E6-4140-9A4D-67A6CAEC2908}" destId="{E61856C8-FDD4-4165-88AE-316119554B6C}" srcOrd="0" destOrd="0" presId="urn:microsoft.com/office/officeart/2008/layout/LinedList"/>
    <dgm:cxn modelId="{DD580510-63EF-449D-961E-717F64BE182E}" type="presParOf" srcId="{AE57BF7F-E6E6-4140-9A4D-67A6CAEC2908}" destId="{607CC68E-8CE4-4A68-A6E4-DCD1ECC4D1A3}" srcOrd="1" destOrd="0" presId="urn:microsoft.com/office/officeart/2008/layout/LinedList"/>
    <dgm:cxn modelId="{D317A1E5-A356-45F1-AC8C-7F4D89138A68}" type="presParOf" srcId="{520E38FD-4ED5-4CC0-A450-CCD49ACA4044}" destId="{C4806945-DC53-46F3-8FA8-29E2AAD01938}" srcOrd="2" destOrd="0" presId="urn:microsoft.com/office/officeart/2008/layout/LinedList"/>
    <dgm:cxn modelId="{50D63EAD-EC5B-4A21-8DCF-BACCFA5C30AE}" type="presParOf" srcId="{520E38FD-4ED5-4CC0-A450-CCD49ACA4044}" destId="{E1C2DE5C-C909-47D9-99CD-D26BEE3AB69B}" srcOrd="3" destOrd="0" presId="urn:microsoft.com/office/officeart/2008/layout/LinedList"/>
    <dgm:cxn modelId="{F59C5FA9-C2BF-4584-AC59-88D88A663CED}" type="presParOf" srcId="{E1C2DE5C-C909-47D9-99CD-D26BEE3AB69B}" destId="{60B67472-69C0-41A6-8036-5F2D62194E49}" srcOrd="0" destOrd="0" presId="urn:microsoft.com/office/officeart/2008/layout/LinedList"/>
    <dgm:cxn modelId="{3600445C-694E-43AA-9BE4-DC672F911B06}" type="presParOf" srcId="{E1C2DE5C-C909-47D9-99CD-D26BEE3AB69B}" destId="{1DBE19EF-0048-4D70-A216-261564CCC736}" srcOrd="1" destOrd="0" presId="urn:microsoft.com/office/officeart/2008/layout/LinedList"/>
    <dgm:cxn modelId="{1828B5CA-5459-4414-8473-2BDC345DB810}" type="presParOf" srcId="{520E38FD-4ED5-4CC0-A450-CCD49ACA4044}" destId="{8A5FC50C-F98D-4CD4-A87F-CA35EB18120B}" srcOrd="4" destOrd="0" presId="urn:microsoft.com/office/officeart/2008/layout/LinedList"/>
    <dgm:cxn modelId="{1D75AD9C-FAF2-4A00-AFF4-C4D7B90D45E6}" type="presParOf" srcId="{520E38FD-4ED5-4CC0-A450-CCD49ACA4044}" destId="{2D8F5A8E-F241-4F91-8663-7C717DA7F8F9}" srcOrd="5" destOrd="0" presId="urn:microsoft.com/office/officeart/2008/layout/LinedList"/>
    <dgm:cxn modelId="{ADAE6D9A-C070-4E90-8BE3-1364B0ECFE89}" type="presParOf" srcId="{2D8F5A8E-F241-4F91-8663-7C717DA7F8F9}" destId="{09C8E22E-0C64-463A-9AFB-43F49946252F}" srcOrd="0" destOrd="0" presId="urn:microsoft.com/office/officeart/2008/layout/LinedList"/>
    <dgm:cxn modelId="{494E84E2-C02F-40D5-A9CC-06AA06E574B5}" type="presParOf" srcId="{2D8F5A8E-F241-4F91-8663-7C717DA7F8F9}" destId="{61038F96-DF64-48A8-8B2B-C6B6C7002D30}" srcOrd="1" destOrd="0" presId="urn:microsoft.com/office/officeart/2008/layout/LinedList"/>
    <dgm:cxn modelId="{DB2060D6-818B-4FB7-B307-9900623257AE}" type="presParOf" srcId="{520E38FD-4ED5-4CC0-A450-CCD49ACA4044}" destId="{25AA57C2-0B1E-4CE2-8830-8468FCBF6F1D}" srcOrd="6" destOrd="0" presId="urn:microsoft.com/office/officeart/2008/layout/LinedList"/>
    <dgm:cxn modelId="{A4CE7FB0-56AE-45E9-9AD0-97FAF07AA6DA}" type="presParOf" srcId="{520E38FD-4ED5-4CC0-A450-CCD49ACA4044}" destId="{EF19F63E-5D8E-49F8-85CE-AFF41D3C1B12}" srcOrd="7" destOrd="0" presId="urn:microsoft.com/office/officeart/2008/layout/LinedList"/>
    <dgm:cxn modelId="{7878A5EB-C468-407F-970C-4ED8826C2D79}" type="presParOf" srcId="{EF19F63E-5D8E-49F8-85CE-AFF41D3C1B12}" destId="{1B20F654-5523-4C56-B52F-C784A6CA647A}" srcOrd="0" destOrd="0" presId="urn:microsoft.com/office/officeart/2008/layout/LinedList"/>
    <dgm:cxn modelId="{B525AD27-DC28-4D5E-A83A-827FCC34CC97}" type="presParOf" srcId="{EF19F63E-5D8E-49F8-85CE-AFF41D3C1B12}" destId="{646CB907-7A24-4309-9A26-327326D7C4F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78B4FA97-D23D-4854-8D87-3907C902AB9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1EADC5CF-41EE-46D3-842A-44BDD17318A4}">
      <dgm:prSet custT="1"/>
      <dgm:spPr/>
      <dgm:t>
        <a:bodyPr/>
        <a:lstStyle/>
        <a:p>
          <a:pPr rtl="0"/>
          <a:r>
            <a:rPr lang="ar-OM" sz="2000" b="1" u="sng" dirty="0" smtClean="0">
              <a:solidFill>
                <a:srgbClr val="FF0000"/>
              </a:solidFill>
            </a:rPr>
            <a:t>التربية البابلية والآشورية:</a:t>
          </a:r>
          <a:endParaRPr lang="en-US" sz="2000" b="1" u="sng" dirty="0">
            <a:solidFill>
              <a:srgbClr val="FF0000"/>
            </a:solidFill>
          </a:endParaRPr>
        </a:p>
      </dgm:t>
    </dgm:pt>
    <dgm:pt modelId="{F2366D09-B692-41F8-AB7E-FFE298BB474E}" type="parTrans" cxnId="{37B8802E-0FB1-4217-9018-3722790EE4EC}">
      <dgm:prSet/>
      <dgm:spPr/>
      <dgm:t>
        <a:bodyPr/>
        <a:lstStyle/>
        <a:p>
          <a:endParaRPr lang="en-US"/>
        </a:p>
      </dgm:t>
    </dgm:pt>
    <dgm:pt modelId="{2A574072-BBA8-46C6-A5A7-E26C1E932A35}" type="sibTrans" cxnId="{37B8802E-0FB1-4217-9018-3722790EE4EC}">
      <dgm:prSet/>
      <dgm:spPr/>
      <dgm:t>
        <a:bodyPr/>
        <a:lstStyle/>
        <a:p>
          <a:endParaRPr lang="en-US"/>
        </a:p>
      </dgm:t>
    </dgm:pt>
    <dgm:pt modelId="{42677276-2B8C-4079-8356-62AAFBFA08E8}">
      <dgm:prSet custT="1"/>
      <dgm:spPr/>
      <dgm:t>
        <a:bodyPr/>
        <a:lstStyle/>
        <a:p>
          <a:pPr rtl="0"/>
          <a:r>
            <a:rPr lang="ar-OM" sz="1600" b="1" dirty="0" smtClean="0"/>
            <a:t>البابليون هم فرع من القبائل العربية التي هاجرت من الجزيرة العربية الى بلاد الشام و العراق حيث سكنوا بابل أي جنوب العراق و كونوا دولة بابل القديمة و استمرت حتى مجيء حمورابي. </a:t>
          </a:r>
          <a:endParaRPr lang="en-US" sz="1600" b="1" dirty="0"/>
        </a:p>
      </dgm:t>
    </dgm:pt>
    <dgm:pt modelId="{2464C47D-5B12-445D-9FDF-2477AD93DBB4}" type="parTrans" cxnId="{DED8C044-E173-44C4-8C61-DA88B96F3DE9}">
      <dgm:prSet/>
      <dgm:spPr/>
      <dgm:t>
        <a:bodyPr/>
        <a:lstStyle/>
        <a:p>
          <a:endParaRPr lang="en-US"/>
        </a:p>
      </dgm:t>
    </dgm:pt>
    <dgm:pt modelId="{9CBCE20C-D743-4B8B-B73A-1554D4D1901E}" type="sibTrans" cxnId="{DED8C044-E173-44C4-8C61-DA88B96F3DE9}">
      <dgm:prSet/>
      <dgm:spPr/>
      <dgm:t>
        <a:bodyPr/>
        <a:lstStyle/>
        <a:p>
          <a:endParaRPr lang="en-US"/>
        </a:p>
      </dgm:t>
    </dgm:pt>
    <dgm:pt modelId="{75171313-1232-4636-802F-83C5C01DB7C6}">
      <dgm:prSet custT="1"/>
      <dgm:spPr/>
      <dgm:t>
        <a:bodyPr/>
        <a:lstStyle/>
        <a:p>
          <a:pPr rtl="0"/>
          <a:r>
            <a:rPr lang="ar-OM" sz="2000" b="1" dirty="0" smtClean="0"/>
            <a:t> الآشوريون فقد سكنوا شمال العراق أي الجزء العلوي من حوض دجلة و الفرات.</a:t>
          </a:r>
        </a:p>
        <a:p>
          <a:pPr rtl="0"/>
          <a:endParaRPr lang="en-US" sz="2000" b="1" dirty="0"/>
        </a:p>
      </dgm:t>
    </dgm:pt>
    <dgm:pt modelId="{E6DFFA9A-3663-47EE-9643-DD0656114983}" type="parTrans" cxnId="{06B90E47-3962-4A70-9835-0C827233BF33}">
      <dgm:prSet/>
      <dgm:spPr/>
      <dgm:t>
        <a:bodyPr/>
        <a:lstStyle/>
        <a:p>
          <a:endParaRPr lang="en-US"/>
        </a:p>
      </dgm:t>
    </dgm:pt>
    <dgm:pt modelId="{3705D4A3-A6CA-4F57-B648-1852D39116AC}" type="sibTrans" cxnId="{06B90E47-3962-4A70-9835-0C827233BF33}">
      <dgm:prSet/>
      <dgm:spPr/>
      <dgm:t>
        <a:bodyPr/>
        <a:lstStyle/>
        <a:p>
          <a:endParaRPr lang="en-US"/>
        </a:p>
      </dgm:t>
    </dgm:pt>
    <dgm:pt modelId="{3F1F6441-B719-42DE-8A70-757E629A714E}">
      <dgm:prSet custT="1"/>
      <dgm:spPr/>
      <dgm:t>
        <a:bodyPr/>
        <a:lstStyle/>
        <a:p>
          <a:pPr rtl="0"/>
          <a:r>
            <a:rPr lang="ar-OM" sz="1200" b="1" dirty="0" smtClean="0"/>
            <a:t>أما التربية عند البابليين و الآشوريين فقد </a:t>
          </a:r>
          <a:r>
            <a:rPr lang="ar-OM" sz="1200" b="1" u="sng" dirty="0" smtClean="0"/>
            <a:t>وصلت الى مستوى جيد من الرقي نتيجة الحضارة التي أقاموها </a:t>
          </a:r>
        </a:p>
        <a:p>
          <a:pPr rtl="0"/>
          <a:r>
            <a:rPr lang="ar-OM" sz="1200" b="1" u="sng" dirty="0" smtClean="0"/>
            <a:t>فقد عرفوا المدارس و منها مدرسة كيشر مدرسة بابل و مدرسة بورسيا و غيرها.</a:t>
          </a:r>
        </a:p>
        <a:p>
          <a:pPr rtl="0"/>
          <a:r>
            <a:rPr lang="ar-OM" sz="1200" b="1" u="sng" dirty="0" smtClean="0"/>
            <a:t>و قد عرفوا جداول الضرب و جداول الألفاظ و الأرقام الرياضية و التاريخية</a:t>
          </a:r>
        </a:p>
        <a:p>
          <a:pPr rtl="0"/>
          <a:r>
            <a:rPr lang="ar-OM" sz="1200" b="1" u="sng" dirty="0" smtClean="0"/>
            <a:t> و عرفوا الأدعية و التعاويز.</a:t>
          </a:r>
          <a:endParaRPr lang="en-US" sz="1200" b="1" u="sng" dirty="0"/>
        </a:p>
      </dgm:t>
    </dgm:pt>
    <dgm:pt modelId="{F4097841-FAE2-4C25-A7E4-BBB659577662}" type="parTrans" cxnId="{D5EB9249-81B5-4D12-96EA-3E3ABC0B4DFE}">
      <dgm:prSet/>
      <dgm:spPr/>
      <dgm:t>
        <a:bodyPr/>
        <a:lstStyle/>
        <a:p>
          <a:endParaRPr lang="en-US"/>
        </a:p>
      </dgm:t>
    </dgm:pt>
    <dgm:pt modelId="{32C38271-7055-47CA-AB3E-9AE128B84AD4}" type="sibTrans" cxnId="{D5EB9249-81B5-4D12-96EA-3E3ABC0B4DFE}">
      <dgm:prSet/>
      <dgm:spPr/>
      <dgm:t>
        <a:bodyPr/>
        <a:lstStyle/>
        <a:p>
          <a:endParaRPr lang="en-US"/>
        </a:p>
      </dgm:t>
    </dgm:pt>
    <dgm:pt modelId="{B8DEEC59-C5CC-4AD2-A24C-73420C805B87}" type="pres">
      <dgm:prSet presAssocID="{78B4FA97-D23D-4854-8D87-3907C902AB9C}" presName="Name0" presStyleCnt="0">
        <dgm:presLayoutVars>
          <dgm:chMax val="7"/>
          <dgm:dir/>
          <dgm:animLvl val="lvl"/>
          <dgm:resizeHandles val="exact"/>
        </dgm:presLayoutVars>
      </dgm:prSet>
      <dgm:spPr/>
      <dgm:t>
        <a:bodyPr/>
        <a:lstStyle/>
        <a:p>
          <a:endParaRPr lang="en-US"/>
        </a:p>
      </dgm:t>
    </dgm:pt>
    <dgm:pt modelId="{A1182B9C-0113-49A9-B087-C7040C461CB6}" type="pres">
      <dgm:prSet presAssocID="{1EADC5CF-41EE-46D3-842A-44BDD17318A4}" presName="circle1" presStyleLbl="node1" presStyleIdx="0" presStyleCnt="4"/>
      <dgm:spPr/>
    </dgm:pt>
    <dgm:pt modelId="{878DD6E0-821E-4C83-958E-5A1CEFD05711}" type="pres">
      <dgm:prSet presAssocID="{1EADC5CF-41EE-46D3-842A-44BDD17318A4}" presName="space" presStyleCnt="0"/>
      <dgm:spPr/>
    </dgm:pt>
    <dgm:pt modelId="{6C214BF4-B543-4671-B314-17844B0B2E83}" type="pres">
      <dgm:prSet presAssocID="{1EADC5CF-41EE-46D3-842A-44BDD17318A4}" presName="rect1" presStyleLbl="alignAcc1" presStyleIdx="0" presStyleCnt="4"/>
      <dgm:spPr/>
      <dgm:t>
        <a:bodyPr/>
        <a:lstStyle/>
        <a:p>
          <a:endParaRPr lang="en-US"/>
        </a:p>
      </dgm:t>
    </dgm:pt>
    <dgm:pt modelId="{B173E636-991E-44D3-9228-FE823B5E02C9}" type="pres">
      <dgm:prSet presAssocID="{42677276-2B8C-4079-8356-62AAFBFA08E8}" presName="vertSpace2" presStyleLbl="node1" presStyleIdx="0" presStyleCnt="4"/>
      <dgm:spPr/>
    </dgm:pt>
    <dgm:pt modelId="{800CB139-A2DB-4290-AF75-4F547BD6D741}" type="pres">
      <dgm:prSet presAssocID="{42677276-2B8C-4079-8356-62AAFBFA08E8}" presName="circle2" presStyleLbl="node1" presStyleIdx="1" presStyleCnt="4"/>
      <dgm:spPr/>
    </dgm:pt>
    <dgm:pt modelId="{41FB830A-8960-4577-8A82-555D14B19D69}" type="pres">
      <dgm:prSet presAssocID="{42677276-2B8C-4079-8356-62AAFBFA08E8}" presName="rect2" presStyleLbl="alignAcc1" presStyleIdx="1" presStyleCnt="4"/>
      <dgm:spPr/>
      <dgm:t>
        <a:bodyPr/>
        <a:lstStyle/>
        <a:p>
          <a:endParaRPr lang="en-US"/>
        </a:p>
      </dgm:t>
    </dgm:pt>
    <dgm:pt modelId="{E8AD1BF8-28B4-4D69-82B0-5F9F455F2604}" type="pres">
      <dgm:prSet presAssocID="{75171313-1232-4636-802F-83C5C01DB7C6}" presName="vertSpace3" presStyleLbl="node1" presStyleIdx="1" presStyleCnt="4"/>
      <dgm:spPr/>
    </dgm:pt>
    <dgm:pt modelId="{5CA50805-6A75-4790-A6F4-7B6101271878}" type="pres">
      <dgm:prSet presAssocID="{75171313-1232-4636-802F-83C5C01DB7C6}" presName="circle3" presStyleLbl="node1" presStyleIdx="2" presStyleCnt="4"/>
      <dgm:spPr/>
    </dgm:pt>
    <dgm:pt modelId="{B2018CE9-67EB-4E96-B8D0-D08CAF9486D1}" type="pres">
      <dgm:prSet presAssocID="{75171313-1232-4636-802F-83C5C01DB7C6}" presName="rect3" presStyleLbl="alignAcc1" presStyleIdx="2" presStyleCnt="4"/>
      <dgm:spPr/>
      <dgm:t>
        <a:bodyPr/>
        <a:lstStyle/>
        <a:p>
          <a:endParaRPr lang="en-US"/>
        </a:p>
      </dgm:t>
    </dgm:pt>
    <dgm:pt modelId="{9935F351-745C-41D4-86D0-71FED631AE9F}" type="pres">
      <dgm:prSet presAssocID="{3F1F6441-B719-42DE-8A70-757E629A714E}" presName="vertSpace4" presStyleLbl="node1" presStyleIdx="2" presStyleCnt="4"/>
      <dgm:spPr/>
    </dgm:pt>
    <dgm:pt modelId="{E4F6F8C6-324D-48FD-8D53-BF1692E9D821}" type="pres">
      <dgm:prSet presAssocID="{3F1F6441-B719-42DE-8A70-757E629A714E}" presName="circle4" presStyleLbl="node1" presStyleIdx="3" presStyleCnt="4"/>
      <dgm:spPr/>
    </dgm:pt>
    <dgm:pt modelId="{FB4B9344-D92D-4D4D-AC8F-6FB335A66D3D}" type="pres">
      <dgm:prSet presAssocID="{3F1F6441-B719-42DE-8A70-757E629A714E}" presName="rect4" presStyleLbl="alignAcc1" presStyleIdx="3" presStyleCnt="4" custScaleY="89811"/>
      <dgm:spPr/>
      <dgm:t>
        <a:bodyPr/>
        <a:lstStyle/>
        <a:p>
          <a:endParaRPr lang="en-US"/>
        </a:p>
      </dgm:t>
    </dgm:pt>
    <dgm:pt modelId="{E10B69F6-6DFB-4713-AF0C-9C4739E5B02B}" type="pres">
      <dgm:prSet presAssocID="{1EADC5CF-41EE-46D3-842A-44BDD17318A4}" presName="rect1ParTxNoCh" presStyleLbl="alignAcc1" presStyleIdx="3" presStyleCnt="4">
        <dgm:presLayoutVars>
          <dgm:chMax val="1"/>
          <dgm:bulletEnabled val="1"/>
        </dgm:presLayoutVars>
      </dgm:prSet>
      <dgm:spPr/>
      <dgm:t>
        <a:bodyPr/>
        <a:lstStyle/>
        <a:p>
          <a:endParaRPr lang="en-US"/>
        </a:p>
      </dgm:t>
    </dgm:pt>
    <dgm:pt modelId="{B8B20745-57EB-47EF-B4AB-E5196CCC64FF}" type="pres">
      <dgm:prSet presAssocID="{42677276-2B8C-4079-8356-62AAFBFA08E8}" presName="rect2ParTxNoCh" presStyleLbl="alignAcc1" presStyleIdx="3" presStyleCnt="4">
        <dgm:presLayoutVars>
          <dgm:chMax val="1"/>
          <dgm:bulletEnabled val="1"/>
        </dgm:presLayoutVars>
      </dgm:prSet>
      <dgm:spPr/>
      <dgm:t>
        <a:bodyPr/>
        <a:lstStyle/>
        <a:p>
          <a:endParaRPr lang="en-US"/>
        </a:p>
      </dgm:t>
    </dgm:pt>
    <dgm:pt modelId="{80F5D694-9A61-4EFC-ABE5-ED5F08EC01B3}" type="pres">
      <dgm:prSet presAssocID="{75171313-1232-4636-802F-83C5C01DB7C6}" presName="rect3ParTxNoCh" presStyleLbl="alignAcc1" presStyleIdx="3" presStyleCnt="4">
        <dgm:presLayoutVars>
          <dgm:chMax val="1"/>
          <dgm:bulletEnabled val="1"/>
        </dgm:presLayoutVars>
      </dgm:prSet>
      <dgm:spPr/>
      <dgm:t>
        <a:bodyPr/>
        <a:lstStyle/>
        <a:p>
          <a:endParaRPr lang="en-US"/>
        </a:p>
      </dgm:t>
    </dgm:pt>
    <dgm:pt modelId="{C72E7B9A-06F9-4E65-9008-7D57F93D2B55}" type="pres">
      <dgm:prSet presAssocID="{3F1F6441-B719-42DE-8A70-757E629A714E}" presName="rect4ParTxNoCh" presStyleLbl="alignAcc1" presStyleIdx="3" presStyleCnt="4">
        <dgm:presLayoutVars>
          <dgm:chMax val="1"/>
          <dgm:bulletEnabled val="1"/>
        </dgm:presLayoutVars>
      </dgm:prSet>
      <dgm:spPr/>
      <dgm:t>
        <a:bodyPr/>
        <a:lstStyle/>
        <a:p>
          <a:endParaRPr lang="en-US"/>
        </a:p>
      </dgm:t>
    </dgm:pt>
  </dgm:ptLst>
  <dgm:cxnLst>
    <dgm:cxn modelId="{37B8802E-0FB1-4217-9018-3722790EE4EC}" srcId="{78B4FA97-D23D-4854-8D87-3907C902AB9C}" destId="{1EADC5CF-41EE-46D3-842A-44BDD17318A4}" srcOrd="0" destOrd="0" parTransId="{F2366D09-B692-41F8-AB7E-FFE298BB474E}" sibTransId="{2A574072-BBA8-46C6-A5A7-E26C1E932A35}"/>
    <dgm:cxn modelId="{66CBC5B7-1928-4574-9910-10277D887D1F}" type="presOf" srcId="{1EADC5CF-41EE-46D3-842A-44BDD17318A4}" destId="{E10B69F6-6DFB-4713-AF0C-9C4739E5B02B}" srcOrd="1" destOrd="0" presId="urn:microsoft.com/office/officeart/2005/8/layout/target3"/>
    <dgm:cxn modelId="{06B90E47-3962-4A70-9835-0C827233BF33}" srcId="{78B4FA97-D23D-4854-8D87-3907C902AB9C}" destId="{75171313-1232-4636-802F-83C5C01DB7C6}" srcOrd="2" destOrd="0" parTransId="{E6DFFA9A-3663-47EE-9643-DD0656114983}" sibTransId="{3705D4A3-A6CA-4F57-B648-1852D39116AC}"/>
    <dgm:cxn modelId="{04E02DB1-F4E7-4C60-96BD-BE07645F5F63}" type="presOf" srcId="{42677276-2B8C-4079-8356-62AAFBFA08E8}" destId="{41FB830A-8960-4577-8A82-555D14B19D69}" srcOrd="0" destOrd="0" presId="urn:microsoft.com/office/officeart/2005/8/layout/target3"/>
    <dgm:cxn modelId="{D5EB9249-81B5-4D12-96EA-3E3ABC0B4DFE}" srcId="{78B4FA97-D23D-4854-8D87-3907C902AB9C}" destId="{3F1F6441-B719-42DE-8A70-757E629A714E}" srcOrd="3" destOrd="0" parTransId="{F4097841-FAE2-4C25-A7E4-BBB659577662}" sibTransId="{32C38271-7055-47CA-AB3E-9AE128B84AD4}"/>
    <dgm:cxn modelId="{F9DBAE36-8638-46F4-8594-C7D5AA87A83A}" type="presOf" srcId="{1EADC5CF-41EE-46D3-842A-44BDD17318A4}" destId="{6C214BF4-B543-4671-B314-17844B0B2E83}" srcOrd="0" destOrd="0" presId="urn:microsoft.com/office/officeart/2005/8/layout/target3"/>
    <dgm:cxn modelId="{99059939-2B76-4359-BA57-A721E5A08723}" type="presOf" srcId="{3F1F6441-B719-42DE-8A70-757E629A714E}" destId="{C72E7B9A-06F9-4E65-9008-7D57F93D2B55}" srcOrd="1" destOrd="0" presId="urn:microsoft.com/office/officeart/2005/8/layout/target3"/>
    <dgm:cxn modelId="{DED8C044-E173-44C4-8C61-DA88B96F3DE9}" srcId="{78B4FA97-D23D-4854-8D87-3907C902AB9C}" destId="{42677276-2B8C-4079-8356-62AAFBFA08E8}" srcOrd="1" destOrd="0" parTransId="{2464C47D-5B12-445D-9FDF-2477AD93DBB4}" sibTransId="{9CBCE20C-D743-4B8B-B73A-1554D4D1901E}"/>
    <dgm:cxn modelId="{61A14800-0809-4B24-B33A-BB9782873F51}" type="presOf" srcId="{78B4FA97-D23D-4854-8D87-3907C902AB9C}" destId="{B8DEEC59-C5CC-4AD2-A24C-73420C805B87}" srcOrd="0" destOrd="0" presId="urn:microsoft.com/office/officeart/2005/8/layout/target3"/>
    <dgm:cxn modelId="{4CF2A52B-EB76-4D53-B486-926BEAF5B8DE}" type="presOf" srcId="{75171313-1232-4636-802F-83C5C01DB7C6}" destId="{80F5D694-9A61-4EFC-ABE5-ED5F08EC01B3}" srcOrd="1" destOrd="0" presId="urn:microsoft.com/office/officeart/2005/8/layout/target3"/>
    <dgm:cxn modelId="{3690CD81-EACD-4B1D-9D75-18F0A993B205}" type="presOf" srcId="{75171313-1232-4636-802F-83C5C01DB7C6}" destId="{B2018CE9-67EB-4E96-B8D0-D08CAF9486D1}" srcOrd="0" destOrd="0" presId="urn:microsoft.com/office/officeart/2005/8/layout/target3"/>
    <dgm:cxn modelId="{0A1EE00D-671D-40DD-A012-691EBF34DB30}" type="presOf" srcId="{3F1F6441-B719-42DE-8A70-757E629A714E}" destId="{FB4B9344-D92D-4D4D-AC8F-6FB335A66D3D}" srcOrd="0" destOrd="0" presId="urn:microsoft.com/office/officeart/2005/8/layout/target3"/>
    <dgm:cxn modelId="{04782486-702E-404E-86A2-437FBBF9185A}" type="presOf" srcId="{42677276-2B8C-4079-8356-62AAFBFA08E8}" destId="{B8B20745-57EB-47EF-B4AB-E5196CCC64FF}" srcOrd="1" destOrd="0" presId="urn:microsoft.com/office/officeart/2005/8/layout/target3"/>
    <dgm:cxn modelId="{E9D3180A-6B89-43C6-BACE-CF5744FF131F}" type="presParOf" srcId="{B8DEEC59-C5CC-4AD2-A24C-73420C805B87}" destId="{A1182B9C-0113-49A9-B087-C7040C461CB6}" srcOrd="0" destOrd="0" presId="urn:microsoft.com/office/officeart/2005/8/layout/target3"/>
    <dgm:cxn modelId="{17F1ECBA-DD81-4AFD-9A78-6BC35F30673B}" type="presParOf" srcId="{B8DEEC59-C5CC-4AD2-A24C-73420C805B87}" destId="{878DD6E0-821E-4C83-958E-5A1CEFD05711}" srcOrd="1" destOrd="0" presId="urn:microsoft.com/office/officeart/2005/8/layout/target3"/>
    <dgm:cxn modelId="{6E9A6F94-EBF1-4BEE-9DB8-35B5A05F0EA3}" type="presParOf" srcId="{B8DEEC59-C5CC-4AD2-A24C-73420C805B87}" destId="{6C214BF4-B543-4671-B314-17844B0B2E83}" srcOrd="2" destOrd="0" presId="urn:microsoft.com/office/officeart/2005/8/layout/target3"/>
    <dgm:cxn modelId="{40AAB5CA-1E34-4C36-BB2F-3EF3D875BFE6}" type="presParOf" srcId="{B8DEEC59-C5CC-4AD2-A24C-73420C805B87}" destId="{B173E636-991E-44D3-9228-FE823B5E02C9}" srcOrd="3" destOrd="0" presId="urn:microsoft.com/office/officeart/2005/8/layout/target3"/>
    <dgm:cxn modelId="{8BAFD78A-03A4-4F25-BCE1-1B3A9CC68648}" type="presParOf" srcId="{B8DEEC59-C5CC-4AD2-A24C-73420C805B87}" destId="{800CB139-A2DB-4290-AF75-4F547BD6D741}" srcOrd="4" destOrd="0" presId="urn:microsoft.com/office/officeart/2005/8/layout/target3"/>
    <dgm:cxn modelId="{67C5B49A-19F0-4E98-BE99-C7375CD1BC20}" type="presParOf" srcId="{B8DEEC59-C5CC-4AD2-A24C-73420C805B87}" destId="{41FB830A-8960-4577-8A82-555D14B19D69}" srcOrd="5" destOrd="0" presId="urn:microsoft.com/office/officeart/2005/8/layout/target3"/>
    <dgm:cxn modelId="{F121988D-9FFE-4F0A-BA7A-609D46F08DD7}" type="presParOf" srcId="{B8DEEC59-C5CC-4AD2-A24C-73420C805B87}" destId="{E8AD1BF8-28B4-4D69-82B0-5F9F455F2604}" srcOrd="6" destOrd="0" presId="urn:microsoft.com/office/officeart/2005/8/layout/target3"/>
    <dgm:cxn modelId="{5987B4D9-6382-4344-8C4B-BE20D6D42795}" type="presParOf" srcId="{B8DEEC59-C5CC-4AD2-A24C-73420C805B87}" destId="{5CA50805-6A75-4790-A6F4-7B6101271878}" srcOrd="7" destOrd="0" presId="urn:microsoft.com/office/officeart/2005/8/layout/target3"/>
    <dgm:cxn modelId="{CF03B538-1BD2-4CAC-859D-207D7C63266F}" type="presParOf" srcId="{B8DEEC59-C5CC-4AD2-A24C-73420C805B87}" destId="{B2018CE9-67EB-4E96-B8D0-D08CAF9486D1}" srcOrd="8" destOrd="0" presId="urn:microsoft.com/office/officeart/2005/8/layout/target3"/>
    <dgm:cxn modelId="{468089E8-B04D-4379-963E-6548FB99B79F}" type="presParOf" srcId="{B8DEEC59-C5CC-4AD2-A24C-73420C805B87}" destId="{9935F351-745C-41D4-86D0-71FED631AE9F}" srcOrd="9" destOrd="0" presId="urn:microsoft.com/office/officeart/2005/8/layout/target3"/>
    <dgm:cxn modelId="{F11BEDEB-2926-4822-A524-3161AD223D51}" type="presParOf" srcId="{B8DEEC59-C5CC-4AD2-A24C-73420C805B87}" destId="{E4F6F8C6-324D-48FD-8D53-BF1692E9D821}" srcOrd="10" destOrd="0" presId="urn:microsoft.com/office/officeart/2005/8/layout/target3"/>
    <dgm:cxn modelId="{D7C00510-A298-4C54-A108-4D9C8475CC2B}" type="presParOf" srcId="{B8DEEC59-C5CC-4AD2-A24C-73420C805B87}" destId="{FB4B9344-D92D-4D4D-AC8F-6FB335A66D3D}" srcOrd="11" destOrd="0" presId="urn:microsoft.com/office/officeart/2005/8/layout/target3"/>
    <dgm:cxn modelId="{8C3EB1A4-C61D-47B0-B70D-4446D5E16D21}" type="presParOf" srcId="{B8DEEC59-C5CC-4AD2-A24C-73420C805B87}" destId="{E10B69F6-6DFB-4713-AF0C-9C4739E5B02B}" srcOrd="12" destOrd="0" presId="urn:microsoft.com/office/officeart/2005/8/layout/target3"/>
    <dgm:cxn modelId="{E255D444-257E-4DBB-8FC5-C5C529AC3E45}" type="presParOf" srcId="{B8DEEC59-C5CC-4AD2-A24C-73420C805B87}" destId="{B8B20745-57EB-47EF-B4AB-E5196CCC64FF}" srcOrd="13" destOrd="0" presId="urn:microsoft.com/office/officeart/2005/8/layout/target3"/>
    <dgm:cxn modelId="{48AD3B79-CBFE-4571-B02B-74524C466C5A}" type="presParOf" srcId="{B8DEEC59-C5CC-4AD2-A24C-73420C805B87}" destId="{80F5D694-9A61-4EFC-ABE5-ED5F08EC01B3}" srcOrd="14" destOrd="0" presId="urn:microsoft.com/office/officeart/2005/8/layout/target3"/>
    <dgm:cxn modelId="{E698A635-D558-4131-93AC-96DD91DEC91B}" type="presParOf" srcId="{B8DEEC59-C5CC-4AD2-A24C-73420C805B87}" destId="{C72E7B9A-06F9-4E65-9008-7D57F93D2B55}"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6CBDF798-C879-4F38-83C2-27918FC34004}"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E72112E9-C050-4A2E-B6F5-415EA3D3C246}">
      <dgm:prSet custT="1"/>
      <dgm:spPr/>
      <dgm:t>
        <a:bodyPr/>
        <a:lstStyle/>
        <a:p>
          <a:pPr rtl="0"/>
          <a:r>
            <a:rPr lang="ar-OM" sz="6000" b="1" dirty="0" smtClean="0">
              <a:solidFill>
                <a:schemeClr val="bg1"/>
              </a:solidFill>
            </a:rPr>
            <a:t>التربية </a:t>
          </a:r>
          <a:r>
            <a:rPr lang="ar-OM" sz="6000" b="1" u="sng" dirty="0" smtClean="0">
              <a:solidFill>
                <a:schemeClr val="bg1"/>
              </a:solidFill>
            </a:rPr>
            <a:t>العبرانية</a:t>
          </a:r>
          <a:r>
            <a:rPr lang="ar-OM" sz="6000" b="1" dirty="0" smtClean="0">
              <a:solidFill>
                <a:schemeClr val="bg1"/>
              </a:solidFill>
            </a:rPr>
            <a:t>:</a:t>
          </a:r>
          <a:endParaRPr lang="en-US" sz="6000" b="1" dirty="0">
            <a:solidFill>
              <a:schemeClr val="bg1"/>
            </a:solidFill>
          </a:endParaRPr>
        </a:p>
      </dgm:t>
    </dgm:pt>
    <dgm:pt modelId="{88D09260-B775-4BB3-B3C8-D15413A7AF6B}" type="parTrans" cxnId="{EE3FCDB4-405B-49CE-9B04-70472C27038B}">
      <dgm:prSet/>
      <dgm:spPr/>
      <dgm:t>
        <a:bodyPr/>
        <a:lstStyle/>
        <a:p>
          <a:endParaRPr lang="en-US"/>
        </a:p>
      </dgm:t>
    </dgm:pt>
    <dgm:pt modelId="{DDA08617-0BE6-476A-B040-759A9C8DE5D0}" type="sibTrans" cxnId="{EE3FCDB4-405B-49CE-9B04-70472C27038B}">
      <dgm:prSet/>
      <dgm:spPr/>
      <dgm:t>
        <a:bodyPr/>
        <a:lstStyle/>
        <a:p>
          <a:endParaRPr lang="en-US"/>
        </a:p>
      </dgm:t>
    </dgm:pt>
    <dgm:pt modelId="{A810C5BD-4857-45D9-AEC1-ACF08A03B594}">
      <dgm:prSet custT="1"/>
      <dgm:spPr/>
      <dgm:t>
        <a:bodyPr/>
        <a:lstStyle/>
        <a:p>
          <a:pPr rtl="0"/>
          <a:r>
            <a:rPr lang="ar-OM" sz="2400" b="1" dirty="0" smtClean="0"/>
            <a:t>ان العبرانيين ليسوا شعبا واحدا ذا صفة جنسية واحدة </a:t>
          </a:r>
        </a:p>
        <a:p>
          <a:pPr rtl="0"/>
          <a:endParaRPr lang="ar-OM" sz="2400" b="1" dirty="0" smtClean="0"/>
        </a:p>
        <a:p>
          <a:pPr rtl="0"/>
          <a:r>
            <a:rPr lang="ar-OM" sz="2400" b="1" dirty="0" smtClean="0"/>
            <a:t>فهم جماعات عبروا فلسطين من الجهة الجنوبية</a:t>
          </a:r>
        </a:p>
        <a:p>
          <a:pPr rtl="0"/>
          <a:endParaRPr lang="ar-OM" sz="2400" b="1" dirty="0" smtClean="0"/>
        </a:p>
        <a:p>
          <a:pPr rtl="0"/>
          <a:r>
            <a:rPr lang="ar-OM" sz="2400" b="1" dirty="0" smtClean="0"/>
            <a:t>و من هنا أطلق عليهم اسم العبرانيون أي يعبرون أو يأتون من الجانب الآخر.</a:t>
          </a:r>
          <a:endParaRPr lang="en-US" sz="2400" b="1" dirty="0"/>
        </a:p>
      </dgm:t>
    </dgm:pt>
    <dgm:pt modelId="{3E7E2C54-D0C5-45E6-BF1E-305420F85CB8}" type="parTrans" cxnId="{8EEFA928-DC3D-4F78-BBC3-385FAB5FA130}">
      <dgm:prSet/>
      <dgm:spPr/>
      <dgm:t>
        <a:bodyPr/>
        <a:lstStyle/>
        <a:p>
          <a:endParaRPr lang="en-US"/>
        </a:p>
      </dgm:t>
    </dgm:pt>
    <dgm:pt modelId="{0D5E6F62-079D-4969-BAD4-688A12E6F4B4}" type="sibTrans" cxnId="{8EEFA928-DC3D-4F78-BBC3-385FAB5FA130}">
      <dgm:prSet/>
      <dgm:spPr/>
      <dgm:t>
        <a:bodyPr/>
        <a:lstStyle/>
        <a:p>
          <a:endParaRPr lang="en-US"/>
        </a:p>
      </dgm:t>
    </dgm:pt>
    <dgm:pt modelId="{C4573C6F-27F7-4A40-96A0-5FD230943B00}">
      <dgm:prSet/>
      <dgm:spPr/>
      <dgm:t>
        <a:bodyPr/>
        <a:lstStyle/>
        <a:p>
          <a:pPr rtl="0"/>
          <a:r>
            <a:rPr lang="ar-OM" b="1" dirty="0" smtClean="0"/>
            <a:t>أما التربية </a:t>
          </a:r>
          <a:r>
            <a:rPr lang="ar-OM" b="1" u="sng" dirty="0" smtClean="0"/>
            <a:t>لديهم فقد كان يعول عليها كثيرا للمحافظة على عاداتهم و تقاليدهم </a:t>
          </a:r>
          <a:r>
            <a:rPr lang="ar-OM" b="1" dirty="0" smtClean="0"/>
            <a:t>.</a:t>
          </a:r>
          <a:endParaRPr lang="en-US" b="1" dirty="0"/>
        </a:p>
      </dgm:t>
    </dgm:pt>
    <dgm:pt modelId="{C7F1AD45-4070-4489-8327-B0EEF3000D37}" type="parTrans" cxnId="{04004B61-F39B-4C28-B16C-C807F18A4C55}">
      <dgm:prSet/>
      <dgm:spPr/>
      <dgm:t>
        <a:bodyPr/>
        <a:lstStyle/>
        <a:p>
          <a:endParaRPr lang="en-US"/>
        </a:p>
      </dgm:t>
    </dgm:pt>
    <dgm:pt modelId="{4B892742-6ACB-4AD2-A447-6435CF52D722}" type="sibTrans" cxnId="{04004B61-F39B-4C28-B16C-C807F18A4C55}">
      <dgm:prSet/>
      <dgm:spPr/>
      <dgm:t>
        <a:bodyPr/>
        <a:lstStyle/>
        <a:p>
          <a:endParaRPr lang="en-US"/>
        </a:p>
      </dgm:t>
    </dgm:pt>
    <dgm:pt modelId="{2DEBCD2F-7859-4CF7-A97A-87D0EB1F2CC9}" type="pres">
      <dgm:prSet presAssocID="{6CBDF798-C879-4F38-83C2-27918FC34004}" presName="CompostProcess" presStyleCnt="0">
        <dgm:presLayoutVars>
          <dgm:dir/>
          <dgm:resizeHandles val="exact"/>
        </dgm:presLayoutVars>
      </dgm:prSet>
      <dgm:spPr/>
      <dgm:t>
        <a:bodyPr/>
        <a:lstStyle/>
        <a:p>
          <a:endParaRPr lang="en-US"/>
        </a:p>
      </dgm:t>
    </dgm:pt>
    <dgm:pt modelId="{CF34A4E8-64BB-461A-B7A5-B6250C013980}" type="pres">
      <dgm:prSet presAssocID="{6CBDF798-C879-4F38-83C2-27918FC34004}" presName="arrow" presStyleLbl="bgShp" presStyleIdx="0" presStyleCnt="1"/>
      <dgm:spPr/>
    </dgm:pt>
    <dgm:pt modelId="{3D7E92C5-F237-48E7-B5F4-D4EB702669B5}" type="pres">
      <dgm:prSet presAssocID="{6CBDF798-C879-4F38-83C2-27918FC34004}" presName="linearProcess" presStyleCnt="0"/>
      <dgm:spPr/>
    </dgm:pt>
    <dgm:pt modelId="{E1E5DBBC-A32B-433F-92FF-921667254594}" type="pres">
      <dgm:prSet presAssocID="{E72112E9-C050-4A2E-B6F5-415EA3D3C246}" presName="textNode" presStyleLbl="node1" presStyleIdx="0" presStyleCnt="3">
        <dgm:presLayoutVars>
          <dgm:bulletEnabled val="1"/>
        </dgm:presLayoutVars>
      </dgm:prSet>
      <dgm:spPr/>
      <dgm:t>
        <a:bodyPr/>
        <a:lstStyle/>
        <a:p>
          <a:endParaRPr lang="en-US"/>
        </a:p>
      </dgm:t>
    </dgm:pt>
    <dgm:pt modelId="{B535F1D3-F762-41F4-842B-37A6E6E99523}" type="pres">
      <dgm:prSet presAssocID="{DDA08617-0BE6-476A-B040-759A9C8DE5D0}" presName="sibTrans" presStyleCnt="0"/>
      <dgm:spPr/>
    </dgm:pt>
    <dgm:pt modelId="{A0FAA504-66A6-4613-BB62-30240E2AB1BF}" type="pres">
      <dgm:prSet presAssocID="{A810C5BD-4857-45D9-AEC1-ACF08A03B594}" presName="textNode" presStyleLbl="node1" presStyleIdx="1" presStyleCnt="3" custScaleY="229832">
        <dgm:presLayoutVars>
          <dgm:bulletEnabled val="1"/>
        </dgm:presLayoutVars>
      </dgm:prSet>
      <dgm:spPr/>
      <dgm:t>
        <a:bodyPr/>
        <a:lstStyle/>
        <a:p>
          <a:endParaRPr lang="en-US"/>
        </a:p>
      </dgm:t>
    </dgm:pt>
    <dgm:pt modelId="{B192F12B-72C7-428B-BF34-BB45BF7E5B8C}" type="pres">
      <dgm:prSet presAssocID="{0D5E6F62-079D-4969-BAD4-688A12E6F4B4}" presName="sibTrans" presStyleCnt="0"/>
      <dgm:spPr/>
    </dgm:pt>
    <dgm:pt modelId="{3DF16573-5D5C-4C07-A0CB-7A00C8085C50}" type="pres">
      <dgm:prSet presAssocID="{C4573C6F-27F7-4A40-96A0-5FD230943B00}" presName="textNode" presStyleLbl="node1" presStyleIdx="2" presStyleCnt="3">
        <dgm:presLayoutVars>
          <dgm:bulletEnabled val="1"/>
        </dgm:presLayoutVars>
      </dgm:prSet>
      <dgm:spPr/>
      <dgm:t>
        <a:bodyPr/>
        <a:lstStyle/>
        <a:p>
          <a:endParaRPr lang="en-US"/>
        </a:p>
      </dgm:t>
    </dgm:pt>
  </dgm:ptLst>
  <dgm:cxnLst>
    <dgm:cxn modelId="{04004B61-F39B-4C28-B16C-C807F18A4C55}" srcId="{6CBDF798-C879-4F38-83C2-27918FC34004}" destId="{C4573C6F-27F7-4A40-96A0-5FD230943B00}" srcOrd="2" destOrd="0" parTransId="{C7F1AD45-4070-4489-8327-B0EEF3000D37}" sibTransId="{4B892742-6ACB-4AD2-A447-6435CF52D722}"/>
    <dgm:cxn modelId="{8EEFA928-DC3D-4F78-BBC3-385FAB5FA130}" srcId="{6CBDF798-C879-4F38-83C2-27918FC34004}" destId="{A810C5BD-4857-45D9-AEC1-ACF08A03B594}" srcOrd="1" destOrd="0" parTransId="{3E7E2C54-D0C5-45E6-BF1E-305420F85CB8}" sibTransId="{0D5E6F62-079D-4969-BAD4-688A12E6F4B4}"/>
    <dgm:cxn modelId="{7FA142D2-07BC-4599-A8C2-467C384A8685}" type="presOf" srcId="{C4573C6F-27F7-4A40-96A0-5FD230943B00}" destId="{3DF16573-5D5C-4C07-A0CB-7A00C8085C50}" srcOrd="0" destOrd="0" presId="urn:microsoft.com/office/officeart/2005/8/layout/hProcess9"/>
    <dgm:cxn modelId="{FAD17384-8E99-4B7B-A723-249917CA8FF8}" type="presOf" srcId="{E72112E9-C050-4A2E-B6F5-415EA3D3C246}" destId="{E1E5DBBC-A32B-433F-92FF-921667254594}" srcOrd="0" destOrd="0" presId="urn:microsoft.com/office/officeart/2005/8/layout/hProcess9"/>
    <dgm:cxn modelId="{EE3FCDB4-405B-49CE-9B04-70472C27038B}" srcId="{6CBDF798-C879-4F38-83C2-27918FC34004}" destId="{E72112E9-C050-4A2E-B6F5-415EA3D3C246}" srcOrd="0" destOrd="0" parTransId="{88D09260-B775-4BB3-B3C8-D15413A7AF6B}" sibTransId="{DDA08617-0BE6-476A-B040-759A9C8DE5D0}"/>
    <dgm:cxn modelId="{1E074BDE-EE44-410A-ADD6-FBDFBAFCA34B}" type="presOf" srcId="{6CBDF798-C879-4F38-83C2-27918FC34004}" destId="{2DEBCD2F-7859-4CF7-A97A-87D0EB1F2CC9}" srcOrd="0" destOrd="0" presId="urn:microsoft.com/office/officeart/2005/8/layout/hProcess9"/>
    <dgm:cxn modelId="{B255B720-2C5B-4F93-9FB6-23F4B1221EF4}" type="presOf" srcId="{A810C5BD-4857-45D9-AEC1-ACF08A03B594}" destId="{A0FAA504-66A6-4613-BB62-30240E2AB1BF}" srcOrd="0" destOrd="0" presId="urn:microsoft.com/office/officeart/2005/8/layout/hProcess9"/>
    <dgm:cxn modelId="{D80761F3-A124-41B6-A1A6-E65A33766F39}" type="presParOf" srcId="{2DEBCD2F-7859-4CF7-A97A-87D0EB1F2CC9}" destId="{CF34A4E8-64BB-461A-B7A5-B6250C013980}" srcOrd="0" destOrd="0" presId="urn:microsoft.com/office/officeart/2005/8/layout/hProcess9"/>
    <dgm:cxn modelId="{DDD77FEE-0582-456D-9D23-0C664355121C}" type="presParOf" srcId="{2DEBCD2F-7859-4CF7-A97A-87D0EB1F2CC9}" destId="{3D7E92C5-F237-48E7-B5F4-D4EB702669B5}" srcOrd="1" destOrd="0" presId="urn:microsoft.com/office/officeart/2005/8/layout/hProcess9"/>
    <dgm:cxn modelId="{BB46F5B1-C535-40AF-8D90-4DB40255777B}" type="presParOf" srcId="{3D7E92C5-F237-48E7-B5F4-D4EB702669B5}" destId="{E1E5DBBC-A32B-433F-92FF-921667254594}" srcOrd="0" destOrd="0" presId="urn:microsoft.com/office/officeart/2005/8/layout/hProcess9"/>
    <dgm:cxn modelId="{3A0BFF80-11AE-464C-A8F1-8AF3F60AD4A4}" type="presParOf" srcId="{3D7E92C5-F237-48E7-B5F4-D4EB702669B5}" destId="{B535F1D3-F762-41F4-842B-37A6E6E99523}" srcOrd="1" destOrd="0" presId="urn:microsoft.com/office/officeart/2005/8/layout/hProcess9"/>
    <dgm:cxn modelId="{5540CADA-8A22-4AA9-8156-7610574F1CF3}" type="presParOf" srcId="{3D7E92C5-F237-48E7-B5F4-D4EB702669B5}" destId="{A0FAA504-66A6-4613-BB62-30240E2AB1BF}" srcOrd="2" destOrd="0" presId="urn:microsoft.com/office/officeart/2005/8/layout/hProcess9"/>
    <dgm:cxn modelId="{1524C778-02E7-41B4-811A-D73B3F29C523}" type="presParOf" srcId="{3D7E92C5-F237-48E7-B5F4-D4EB702669B5}" destId="{B192F12B-72C7-428B-BF34-BB45BF7E5B8C}" srcOrd="3" destOrd="0" presId="urn:microsoft.com/office/officeart/2005/8/layout/hProcess9"/>
    <dgm:cxn modelId="{0EBD1D59-97D9-4B7B-998F-7539277ED97B}" type="presParOf" srcId="{3D7E92C5-F237-48E7-B5F4-D4EB702669B5}" destId="{3DF16573-5D5C-4C07-A0CB-7A00C8085C50}"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91A90B45-5AB4-489C-BE2D-A1709DE3DD90}" type="doc">
      <dgm:prSet loTypeId="urn:diagrams.loki3.com/VaryingWidthList+Icon" loCatId="list" qsTypeId="urn:microsoft.com/office/officeart/2005/8/quickstyle/simple1" qsCatId="simple" csTypeId="urn:microsoft.com/office/officeart/2005/8/colors/accent1_2" csCatId="accent1" phldr="1"/>
      <dgm:spPr/>
      <dgm:t>
        <a:bodyPr/>
        <a:lstStyle/>
        <a:p>
          <a:endParaRPr lang="en-US"/>
        </a:p>
      </dgm:t>
    </dgm:pt>
    <dgm:pt modelId="{D21D8D8E-31CD-4614-AA33-6E24D0E6A60F}">
      <dgm:prSet custT="1"/>
      <dgm:spPr/>
      <dgm:t>
        <a:bodyPr/>
        <a:lstStyle/>
        <a:p>
          <a:pPr rtl="0"/>
          <a:r>
            <a:rPr lang="ar-OM" sz="5400" b="1" u="sng" dirty="0" smtClean="0">
              <a:solidFill>
                <a:schemeClr val="bg1"/>
              </a:solidFill>
            </a:rPr>
            <a:t>التربية</a:t>
          </a:r>
          <a:r>
            <a:rPr lang="ar-OM" sz="5400" b="1" dirty="0" smtClean="0">
              <a:solidFill>
                <a:srgbClr val="FF0000"/>
              </a:solidFill>
            </a:rPr>
            <a:t> </a:t>
          </a:r>
          <a:r>
            <a:rPr lang="ar-OM" sz="6000" b="1" u="sng" dirty="0" smtClean="0">
              <a:solidFill>
                <a:schemeClr val="bg1"/>
              </a:solidFill>
            </a:rPr>
            <a:t>الفارسية</a:t>
          </a:r>
          <a:r>
            <a:rPr lang="ar-OM" sz="5400" b="1" dirty="0" smtClean="0">
              <a:solidFill>
                <a:srgbClr val="FF0000"/>
              </a:solidFill>
            </a:rPr>
            <a:t>:</a:t>
          </a:r>
          <a:endParaRPr lang="en-US" sz="5400" b="1" dirty="0">
            <a:solidFill>
              <a:srgbClr val="FF0000"/>
            </a:solidFill>
          </a:endParaRPr>
        </a:p>
      </dgm:t>
    </dgm:pt>
    <dgm:pt modelId="{A232B2DB-0187-47A9-8A29-6D47FE371CA3}" type="parTrans" cxnId="{0AE41605-9AC8-4A6C-A8DB-0E82D172D260}">
      <dgm:prSet/>
      <dgm:spPr/>
      <dgm:t>
        <a:bodyPr/>
        <a:lstStyle/>
        <a:p>
          <a:endParaRPr lang="en-US"/>
        </a:p>
      </dgm:t>
    </dgm:pt>
    <dgm:pt modelId="{45987220-22DC-4E35-99BE-33867738C0B6}" type="sibTrans" cxnId="{0AE41605-9AC8-4A6C-A8DB-0E82D172D260}">
      <dgm:prSet/>
      <dgm:spPr/>
      <dgm:t>
        <a:bodyPr/>
        <a:lstStyle/>
        <a:p>
          <a:endParaRPr lang="en-US"/>
        </a:p>
      </dgm:t>
    </dgm:pt>
    <dgm:pt modelId="{F7377224-5260-4C73-A862-06DAA29CC5EB}">
      <dgm:prSet/>
      <dgm:spPr/>
      <dgm:t>
        <a:bodyPr/>
        <a:lstStyle/>
        <a:p>
          <a:pPr rtl="0"/>
          <a:r>
            <a:rPr lang="ar-OM" b="1" dirty="0" smtClean="0"/>
            <a:t>أهل فارس فرع من الشعوب الآرية الذين استقروا شرقي نهر دجلة بين بحر قزوين شمالا و الخليج العربي جنوبا في ما يسمى بلاد فارس.</a:t>
          </a:r>
        </a:p>
        <a:p>
          <a:pPr rtl="0"/>
          <a:r>
            <a:rPr lang="ar-OM" b="1" dirty="0" smtClean="0"/>
            <a:t>كان للفرس دين خاص بهم قام في البداية على عبادة الظواهر الطبيعية و النجوم و الكواكب حتى جاء زرادش بمبادئه التي تؤمن بوجود روحين متعارضين:روح الخير ز روح الشر.</a:t>
          </a:r>
        </a:p>
        <a:p>
          <a:pPr rtl="0"/>
          <a:r>
            <a:rPr lang="ar-OM" b="1" dirty="0" smtClean="0"/>
            <a:t>و قد آمنوا بكثير من الفضائل كالصدق و الاحسان و حسن الضيافة.و آمنوا كذلك بالثواب و العقاب و الحساب في الآخرة.</a:t>
          </a:r>
          <a:endParaRPr lang="en-US" b="1" dirty="0"/>
        </a:p>
      </dgm:t>
    </dgm:pt>
    <dgm:pt modelId="{A0F89F1D-DDFA-44D2-8CEE-FF5BB688146A}" type="parTrans" cxnId="{2BCA6F8A-61DB-4E22-B237-8B0C77BCCAAB}">
      <dgm:prSet/>
      <dgm:spPr/>
      <dgm:t>
        <a:bodyPr/>
        <a:lstStyle/>
        <a:p>
          <a:endParaRPr lang="en-US"/>
        </a:p>
      </dgm:t>
    </dgm:pt>
    <dgm:pt modelId="{5B7FBE7E-4818-45E3-B19B-D207CCF14CB0}" type="sibTrans" cxnId="{2BCA6F8A-61DB-4E22-B237-8B0C77BCCAAB}">
      <dgm:prSet/>
      <dgm:spPr/>
      <dgm:t>
        <a:bodyPr/>
        <a:lstStyle/>
        <a:p>
          <a:endParaRPr lang="en-US"/>
        </a:p>
      </dgm:t>
    </dgm:pt>
    <dgm:pt modelId="{BAD53D3E-A4B3-4BFF-8D65-5A0866B106FB}">
      <dgm:prSet/>
      <dgm:spPr/>
      <dgm:t>
        <a:bodyPr/>
        <a:lstStyle/>
        <a:p>
          <a:pPr rtl="0"/>
          <a:r>
            <a:rPr lang="ar-OM" b="1" dirty="0" smtClean="0"/>
            <a:t>وبالنسبة للتربية الفارسية فكانت </a:t>
          </a:r>
          <a:r>
            <a:rPr lang="ar-OM" b="1" u="sng" dirty="0" smtClean="0"/>
            <a:t>تبدأ بالأسرة حيث للأب السلطة المطلقة الذي كان همه تدريب أبنائه على الفضيلة كقول الحق والطاعة و العدل و الشجاعة و السهر على صحتهم ليجعل منهم خداما صالحين للدولة.</a:t>
          </a:r>
        </a:p>
        <a:p>
          <a:pPr rtl="0"/>
          <a:r>
            <a:rPr lang="ar-OM" b="1" u="sng" dirty="0" smtClean="0"/>
            <a:t>و بعد سن الخامسة عشر ينخرط في التربية العسكرية</a:t>
          </a:r>
          <a:r>
            <a:rPr lang="ar-OM" b="1" dirty="0" smtClean="0"/>
            <a:t> التي تهدف الى خدمة الوطن و الدولة ،و يستمر حتى سن الخامسة و العشرين حيث يصبح بعدها جاهزا للانخراط في الجندية و المشاركة في الحروب.</a:t>
          </a:r>
          <a:endParaRPr lang="en-US" b="1" dirty="0"/>
        </a:p>
      </dgm:t>
    </dgm:pt>
    <dgm:pt modelId="{B0C91BD9-7547-433C-A0D0-313D6AB38A34}" type="parTrans" cxnId="{170260A8-0BDE-45E0-887C-50A98FB0072F}">
      <dgm:prSet/>
      <dgm:spPr/>
      <dgm:t>
        <a:bodyPr/>
        <a:lstStyle/>
        <a:p>
          <a:endParaRPr lang="en-US"/>
        </a:p>
      </dgm:t>
    </dgm:pt>
    <dgm:pt modelId="{5369922A-B0F1-4464-9CEE-DB8D5FAD7821}" type="sibTrans" cxnId="{170260A8-0BDE-45E0-887C-50A98FB0072F}">
      <dgm:prSet/>
      <dgm:spPr/>
      <dgm:t>
        <a:bodyPr/>
        <a:lstStyle/>
        <a:p>
          <a:endParaRPr lang="en-US"/>
        </a:p>
      </dgm:t>
    </dgm:pt>
    <dgm:pt modelId="{D2BF00E4-D556-4584-BB5D-9A68DDCFD073}" type="pres">
      <dgm:prSet presAssocID="{91A90B45-5AB4-489C-BE2D-A1709DE3DD90}" presName="Name0" presStyleCnt="0">
        <dgm:presLayoutVars>
          <dgm:resizeHandles/>
        </dgm:presLayoutVars>
      </dgm:prSet>
      <dgm:spPr/>
      <dgm:t>
        <a:bodyPr/>
        <a:lstStyle/>
        <a:p>
          <a:endParaRPr lang="en-US"/>
        </a:p>
      </dgm:t>
    </dgm:pt>
    <dgm:pt modelId="{8464F210-3369-4E6C-8585-BC911A4E107E}" type="pres">
      <dgm:prSet presAssocID="{D21D8D8E-31CD-4614-AA33-6E24D0E6A60F}" presName="text" presStyleLbl="node1" presStyleIdx="0" presStyleCnt="3" custScaleX="163739">
        <dgm:presLayoutVars>
          <dgm:bulletEnabled val="1"/>
        </dgm:presLayoutVars>
      </dgm:prSet>
      <dgm:spPr/>
      <dgm:t>
        <a:bodyPr/>
        <a:lstStyle/>
        <a:p>
          <a:endParaRPr lang="en-US"/>
        </a:p>
      </dgm:t>
    </dgm:pt>
    <dgm:pt modelId="{89B51A9A-A802-4564-8A57-B8207A52070D}" type="pres">
      <dgm:prSet presAssocID="{45987220-22DC-4E35-99BE-33867738C0B6}" presName="space" presStyleCnt="0"/>
      <dgm:spPr/>
    </dgm:pt>
    <dgm:pt modelId="{0B976FFE-0088-4321-9A60-1868FA7B3778}" type="pres">
      <dgm:prSet presAssocID="{F7377224-5260-4C73-A862-06DAA29CC5EB}" presName="text" presStyleLbl="node1" presStyleIdx="1" presStyleCnt="3" custScaleX="109012">
        <dgm:presLayoutVars>
          <dgm:bulletEnabled val="1"/>
        </dgm:presLayoutVars>
      </dgm:prSet>
      <dgm:spPr/>
      <dgm:t>
        <a:bodyPr/>
        <a:lstStyle/>
        <a:p>
          <a:endParaRPr lang="en-US"/>
        </a:p>
      </dgm:t>
    </dgm:pt>
    <dgm:pt modelId="{18AC6B6A-D3F5-4717-993B-4B6B71DE2D2F}" type="pres">
      <dgm:prSet presAssocID="{5B7FBE7E-4818-45E3-B19B-D207CCF14CB0}" presName="space" presStyleCnt="0"/>
      <dgm:spPr/>
    </dgm:pt>
    <dgm:pt modelId="{93C97FF3-203B-484D-A794-039A93A001E6}" type="pres">
      <dgm:prSet presAssocID="{BAD53D3E-A4B3-4BFF-8D65-5A0866B106FB}" presName="text" presStyleLbl="node1" presStyleIdx="2" presStyleCnt="3">
        <dgm:presLayoutVars>
          <dgm:bulletEnabled val="1"/>
        </dgm:presLayoutVars>
      </dgm:prSet>
      <dgm:spPr/>
      <dgm:t>
        <a:bodyPr/>
        <a:lstStyle/>
        <a:p>
          <a:endParaRPr lang="en-US"/>
        </a:p>
      </dgm:t>
    </dgm:pt>
  </dgm:ptLst>
  <dgm:cxnLst>
    <dgm:cxn modelId="{2BCA6F8A-61DB-4E22-B237-8B0C77BCCAAB}" srcId="{91A90B45-5AB4-489C-BE2D-A1709DE3DD90}" destId="{F7377224-5260-4C73-A862-06DAA29CC5EB}" srcOrd="1" destOrd="0" parTransId="{A0F89F1D-DDFA-44D2-8CEE-FF5BB688146A}" sibTransId="{5B7FBE7E-4818-45E3-B19B-D207CCF14CB0}"/>
    <dgm:cxn modelId="{D9C36F34-A089-4709-A0AD-743F20B5DE69}" type="presOf" srcId="{91A90B45-5AB4-489C-BE2D-A1709DE3DD90}" destId="{D2BF00E4-D556-4584-BB5D-9A68DDCFD073}" srcOrd="0" destOrd="0" presId="urn:diagrams.loki3.com/VaryingWidthList+Icon"/>
    <dgm:cxn modelId="{0A76EC6D-3854-41E8-9FA4-6CD1D8A550CE}" type="presOf" srcId="{D21D8D8E-31CD-4614-AA33-6E24D0E6A60F}" destId="{8464F210-3369-4E6C-8585-BC911A4E107E}" srcOrd="0" destOrd="0" presId="urn:diagrams.loki3.com/VaryingWidthList+Icon"/>
    <dgm:cxn modelId="{170260A8-0BDE-45E0-887C-50A98FB0072F}" srcId="{91A90B45-5AB4-489C-BE2D-A1709DE3DD90}" destId="{BAD53D3E-A4B3-4BFF-8D65-5A0866B106FB}" srcOrd="2" destOrd="0" parTransId="{B0C91BD9-7547-433C-A0D0-313D6AB38A34}" sibTransId="{5369922A-B0F1-4464-9CEE-DB8D5FAD7821}"/>
    <dgm:cxn modelId="{0AE41605-9AC8-4A6C-A8DB-0E82D172D260}" srcId="{91A90B45-5AB4-489C-BE2D-A1709DE3DD90}" destId="{D21D8D8E-31CD-4614-AA33-6E24D0E6A60F}" srcOrd="0" destOrd="0" parTransId="{A232B2DB-0187-47A9-8A29-6D47FE371CA3}" sibTransId="{45987220-22DC-4E35-99BE-33867738C0B6}"/>
    <dgm:cxn modelId="{CCEB5C81-3E14-4ED8-B94A-82A074088F13}" type="presOf" srcId="{BAD53D3E-A4B3-4BFF-8D65-5A0866B106FB}" destId="{93C97FF3-203B-484D-A794-039A93A001E6}" srcOrd="0" destOrd="0" presId="urn:diagrams.loki3.com/VaryingWidthList+Icon"/>
    <dgm:cxn modelId="{00B4FB1F-8A12-463B-8D70-D82685A30D8E}" type="presOf" srcId="{F7377224-5260-4C73-A862-06DAA29CC5EB}" destId="{0B976FFE-0088-4321-9A60-1868FA7B3778}" srcOrd="0" destOrd="0" presId="urn:diagrams.loki3.com/VaryingWidthList+Icon"/>
    <dgm:cxn modelId="{3E9CB80E-16BE-482A-B5DB-F0C9FE0A2283}" type="presParOf" srcId="{D2BF00E4-D556-4584-BB5D-9A68DDCFD073}" destId="{8464F210-3369-4E6C-8585-BC911A4E107E}" srcOrd="0" destOrd="0" presId="urn:diagrams.loki3.com/VaryingWidthList+Icon"/>
    <dgm:cxn modelId="{5E22F1AB-F6B5-42E1-93EE-648F5FECDCA1}" type="presParOf" srcId="{D2BF00E4-D556-4584-BB5D-9A68DDCFD073}" destId="{89B51A9A-A802-4564-8A57-B8207A52070D}" srcOrd="1" destOrd="0" presId="urn:diagrams.loki3.com/VaryingWidthList+Icon"/>
    <dgm:cxn modelId="{7A40CB52-7BC0-41C9-B38D-55DCBC62096B}" type="presParOf" srcId="{D2BF00E4-D556-4584-BB5D-9A68DDCFD073}" destId="{0B976FFE-0088-4321-9A60-1868FA7B3778}" srcOrd="2" destOrd="0" presId="urn:diagrams.loki3.com/VaryingWidthList+Icon"/>
    <dgm:cxn modelId="{088BD17E-1181-44F7-BBF2-0C6E5C199D8E}" type="presParOf" srcId="{D2BF00E4-D556-4584-BB5D-9A68DDCFD073}" destId="{18AC6B6A-D3F5-4717-993B-4B6B71DE2D2F}" srcOrd="3" destOrd="0" presId="urn:diagrams.loki3.com/VaryingWidthList+Icon"/>
    <dgm:cxn modelId="{985A655F-BE14-4B2B-80F0-5C31487DB71C}" type="presParOf" srcId="{D2BF00E4-D556-4584-BB5D-9A68DDCFD073}" destId="{93C97FF3-203B-484D-A794-039A93A001E6}" srcOrd="4" destOrd="0" presId="urn:diagrams.loki3.com/VaryingWidth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21D0D916-52CE-4B82-841B-3C87C3474AA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D739CE0-C25F-41DB-AF7A-6F9041178E96}">
      <dgm:prSet custT="1"/>
      <dgm:spPr/>
      <dgm:t>
        <a:bodyPr/>
        <a:lstStyle/>
        <a:p>
          <a:pPr algn="r" rtl="0"/>
          <a:r>
            <a:rPr lang="ar-OM" sz="2800" b="1" u="sng" dirty="0" smtClean="0">
              <a:solidFill>
                <a:srgbClr val="FF0000"/>
              </a:solidFill>
            </a:rPr>
            <a:t> التربية المصرية القديمة(الفرعونية) :</a:t>
          </a:r>
          <a:endParaRPr lang="en-US" sz="2800" b="1" u="sng" dirty="0">
            <a:solidFill>
              <a:srgbClr val="FF0000"/>
            </a:solidFill>
          </a:endParaRPr>
        </a:p>
      </dgm:t>
    </dgm:pt>
    <dgm:pt modelId="{3C9D89E3-F762-4DE7-B306-347E62294B8B}" type="parTrans" cxnId="{6D888652-787B-4D0B-9F09-8F7F49DD854C}">
      <dgm:prSet/>
      <dgm:spPr/>
      <dgm:t>
        <a:bodyPr/>
        <a:lstStyle/>
        <a:p>
          <a:endParaRPr lang="en-US"/>
        </a:p>
      </dgm:t>
    </dgm:pt>
    <dgm:pt modelId="{FA255F74-1AE1-4B11-A911-DDE9CB13E3E8}" type="sibTrans" cxnId="{6D888652-787B-4D0B-9F09-8F7F49DD854C}">
      <dgm:prSet/>
      <dgm:spPr/>
      <dgm:t>
        <a:bodyPr/>
        <a:lstStyle/>
        <a:p>
          <a:endParaRPr lang="en-US"/>
        </a:p>
      </dgm:t>
    </dgm:pt>
    <dgm:pt modelId="{7722AA2A-1D62-45D4-BF9C-0A922D6534A7}">
      <dgm:prSet custT="1"/>
      <dgm:spPr/>
      <dgm:t>
        <a:bodyPr/>
        <a:lstStyle/>
        <a:p>
          <a:pPr algn="r" rtl="0"/>
          <a:r>
            <a:rPr lang="ar-OM" sz="1600" b="1" dirty="0" smtClean="0"/>
            <a:t>يرجع أصل المصريين القدماء الى جماعات من الغزاة الذين جاءوا من غرب آسيا وأوجدوا حضارة جديدة ما بين 4000 و 3000 قبل الميلاد.و يقسم تاريخ مصر القديمة الى ثلاث فترات تاريخية هي الدولة القديمة (3500-2631) قبل الميلاد.و الدولة الوسطى (2375-1800) قبل الميلاد و الدولة الحديثة (1580-110)قبل الميلاد التي ابتدأت بحكم الهكسوس .</a:t>
          </a:r>
          <a:endParaRPr lang="en-US" sz="1600" b="1" dirty="0"/>
        </a:p>
      </dgm:t>
    </dgm:pt>
    <dgm:pt modelId="{E0DBB7C1-FBC1-4A05-9672-36E24B496989}" type="parTrans" cxnId="{8DAB6049-8AF9-4B70-A4C2-9091AE860755}">
      <dgm:prSet/>
      <dgm:spPr/>
      <dgm:t>
        <a:bodyPr/>
        <a:lstStyle/>
        <a:p>
          <a:endParaRPr lang="en-US"/>
        </a:p>
      </dgm:t>
    </dgm:pt>
    <dgm:pt modelId="{BFF8F667-862A-40E6-B93D-91731FA61FE8}" type="sibTrans" cxnId="{8DAB6049-8AF9-4B70-A4C2-9091AE860755}">
      <dgm:prSet/>
      <dgm:spPr/>
      <dgm:t>
        <a:bodyPr/>
        <a:lstStyle/>
        <a:p>
          <a:endParaRPr lang="en-US"/>
        </a:p>
      </dgm:t>
    </dgm:pt>
    <dgm:pt modelId="{1AFF7BAD-2ECB-4137-A221-CECB54058533}">
      <dgm:prSet custT="1"/>
      <dgm:spPr/>
      <dgm:t>
        <a:bodyPr/>
        <a:lstStyle/>
        <a:p>
          <a:pPr algn="r" rtl="0"/>
          <a:r>
            <a:rPr lang="ar-OM" sz="1800" b="1" dirty="0" smtClean="0"/>
            <a:t>أما التربية فقد اهتم المصرييون القدامى بالتربية اهتماما كبيرا فكان النظام التربوي متميزا عن غيره من الأنظمة و ذلك بأنه كان يتم على عدة مراحل هي:</a:t>
          </a:r>
          <a:endParaRPr lang="en-US" sz="1800" b="1" dirty="0"/>
        </a:p>
      </dgm:t>
    </dgm:pt>
    <dgm:pt modelId="{7B064754-80DF-4031-9222-F6892CD769E1}" type="parTrans" cxnId="{61ED22E3-1236-451A-B373-0A4AFB8910A3}">
      <dgm:prSet/>
      <dgm:spPr/>
      <dgm:t>
        <a:bodyPr/>
        <a:lstStyle/>
        <a:p>
          <a:endParaRPr lang="en-US"/>
        </a:p>
      </dgm:t>
    </dgm:pt>
    <dgm:pt modelId="{6279FC0C-9253-408F-80D5-73EB897C4CDC}" type="sibTrans" cxnId="{61ED22E3-1236-451A-B373-0A4AFB8910A3}">
      <dgm:prSet/>
      <dgm:spPr/>
      <dgm:t>
        <a:bodyPr/>
        <a:lstStyle/>
        <a:p>
          <a:endParaRPr lang="en-US"/>
        </a:p>
      </dgm:t>
    </dgm:pt>
    <dgm:pt modelId="{DC19D114-065B-4AA9-BA04-A67B45B4A567}">
      <dgm:prSet custT="1"/>
      <dgm:spPr/>
      <dgm:t>
        <a:bodyPr/>
        <a:lstStyle/>
        <a:p>
          <a:pPr algn="r" rtl="0"/>
          <a:r>
            <a:rPr lang="ar-OM" sz="1800" b="1" u="sng" dirty="0" smtClean="0">
              <a:solidFill>
                <a:srgbClr val="0070C0"/>
              </a:solidFill>
            </a:rPr>
            <a:t>المرحلة الأولية </a:t>
          </a:r>
          <a:r>
            <a:rPr lang="ar-OM" sz="1800" b="1" dirty="0" smtClean="0"/>
            <a:t>من سن 4-10 سنوات :يتعلم بها الدين و القراءة و الكتابة و الحساب و السباحة و الرياضة.وكانت المدارس خاصة بالطبقة الحاكمة.</a:t>
          </a:r>
          <a:endParaRPr lang="en-US" sz="1800" b="1" dirty="0"/>
        </a:p>
      </dgm:t>
    </dgm:pt>
    <dgm:pt modelId="{B0330CDB-9DDF-44E6-8623-C79326F3DE11}" type="parTrans" cxnId="{50C9F1BE-6DFE-4F46-884E-898B05D70049}">
      <dgm:prSet/>
      <dgm:spPr/>
      <dgm:t>
        <a:bodyPr/>
        <a:lstStyle/>
        <a:p>
          <a:endParaRPr lang="en-US"/>
        </a:p>
      </dgm:t>
    </dgm:pt>
    <dgm:pt modelId="{6BF605F7-2474-4288-AD8D-027DB4630F45}" type="sibTrans" cxnId="{50C9F1BE-6DFE-4F46-884E-898B05D70049}">
      <dgm:prSet/>
      <dgm:spPr/>
      <dgm:t>
        <a:bodyPr/>
        <a:lstStyle/>
        <a:p>
          <a:endParaRPr lang="en-US"/>
        </a:p>
      </dgm:t>
    </dgm:pt>
    <dgm:pt modelId="{3C285F8E-65AF-4DC3-B85F-B7DBBB16246A}">
      <dgm:prSet custT="1"/>
      <dgm:spPr/>
      <dgm:t>
        <a:bodyPr/>
        <a:lstStyle/>
        <a:p>
          <a:pPr algn="r" rtl="0"/>
          <a:r>
            <a:rPr lang="ar-OM" sz="1800" b="1" u="sng" dirty="0" smtClean="0">
              <a:solidFill>
                <a:srgbClr val="0070C0"/>
              </a:solidFill>
            </a:rPr>
            <a:t>المرحلة الثانوية </a:t>
          </a:r>
          <a:r>
            <a:rPr lang="ar-OM" sz="1800" b="1" dirty="0" smtClean="0"/>
            <a:t>من سن 10-15 سنة :يتعلم التلميذ كتابة الحروف و الرسم و المحاسبة و الجغرافيا</a:t>
          </a:r>
          <a:endParaRPr lang="en-US" sz="1800" b="1" dirty="0"/>
        </a:p>
      </dgm:t>
    </dgm:pt>
    <dgm:pt modelId="{CE021596-ACAF-4B35-967D-119A11227306}" type="parTrans" cxnId="{B094187F-B43C-48B8-86E3-3B0E6E56DAE9}">
      <dgm:prSet/>
      <dgm:spPr/>
      <dgm:t>
        <a:bodyPr/>
        <a:lstStyle/>
        <a:p>
          <a:endParaRPr lang="en-US"/>
        </a:p>
      </dgm:t>
    </dgm:pt>
    <dgm:pt modelId="{3D962EAE-9566-4EF4-9E21-EF6ECFD1054A}" type="sibTrans" cxnId="{B094187F-B43C-48B8-86E3-3B0E6E56DAE9}">
      <dgm:prSet/>
      <dgm:spPr/>
      <dgm:t>
        <a:bodyPr/>
        <a:lstStyle/>
        <a:p>
          <a:endParaRPr lang="en-US"/>
        </a:p>
      </dgm:t>
    </dgm:pt>
    <dgm:pt modelId="{6ED9BA3C-EB64-41B4-8EFE-FF69DBE71738}">
      <dgm:prSet custT="1"/>
      <dgm:spPr/>
      <dgm:t>
        <a:bodyPr/>
        <a:lstStyle/>
        <a:p>
          <a:pPr algn="r" rtl="0"/>
          <a:r>
            <a:rPr lang="ar-OM" sz="1800" b="1" dirty="0" smtClean="0">
              <a:solidFill>
                <a:srgbClr val="0070C0"/>
              </a:solidFill>
            </a:rPr>
            <a:t>مرحلة التعليم العالي:و </a:t>
          </a:r>
          <a:r>
            <a:rPr lang="ar-OM" sz="1600" b="1" dirty="0" smtClean="0"/>
            <a:t>كان يغلب </a:t>
          </a:r>
          <a:r>
            <a:rPr lang="ar-OM" sz="1600" b="1" u="sng" dirty="0" smtClean="0"/>
            <a:t>على التعليم الاتجاه التقني و المهني </a:t>
          </a:r>
          <a:r>
            <a:rPr lang="ar-OM" sz="1600" b="1" dirty="0" smtClean="0"/>
            <a:t>،كما عرف المصريون في هذه </a:t>
          </a:r>
          <a:r>
            <a:rPr lang="ar-OM" sz="1600" b="1" u="sng" dirty="0" smtClean="0"/>
            <a:t>المرحلة التخصصات المختلفة كالهندسة و الطب و الفلك و الرياضيات و علم الكهانة.</a:t>
          </a:r>
          <a:r>
            <a:rPr lang="ar-OM" sz="1600" b="1" dirty="0" smtClean="0"/>
            <a:t>و ظلت مراحل التعليم العالي و المتقدم مقتصرة على أبناء الفراعنة و الطبقة العليا في أبناء الأسرة الحاكمة.</a:t>
          </a:r>
          <a:endParaRPr lang="en-US" sz="1600" b="1" dirty="0"/>
        </a:p>
      </dgm:t>
    </dgm:pt>
    <dgm:pt modelId="{0E8E3194-1F12-4727-9322-41AC2BAD1223}" type="parTrans" cxnId="{C434781D-CE73-4A5F-A404-0C2CF7B3A28D}">
      <dgm:prSet/>
      <dgm:spPr/>
      <dgm:t>
        <a:bodyPr/>
        <a:lstStyle/>
        <a:p>
          <a:endParaRPr lang="en-US"/>
        </a:p>
      </dgm:t>
    </dgm:pt>
    <dgm:pt modelId="{E7B062F6-7D36-4847-9083-8CA2DA2578FE}" type="sibTrans" cxnId="{C434781D-CE73-4A5F-A404-0C2CF7B3A28D}">
      <dgm:prSet/>
      <dgm:spPr/>
      <dgm:t>
        <a:bodyPr/>
        <a:lstStyle/>
        <a:p>
          <a:endParaRPr lang="en-US"/>
        </a:p>
      </dgm:t>
    </dgm:pt>
    <dgm:pt modelId="{07CA0E67-56A4-46CC-8714-DDD000678F0D}" type="pres">
      <dgm:prSet presAssocID="{21D0D916-52CE-4B82-841B-3C87C3474AAA}" presName="vert0" presStyleCnt="0">
        <dgm:presLayoutVars>
          <dgm:dir/>
          <dgm:animOne val="branch"/>
          <dgm:animLvl val="lvl"/>
        </dgm:presLayoutVars>
      </dgm:prSet>
      <dgm:spPr/>
      <dgm:t>
        <a:bodyPr/>
        <a:lstStyle/>
        <a:p>
          <a:endParaRPr lang="en-US"/>
        </a:p>
      </dgm:t>
    </dgm:pt>
    <dgm:pt modelId="{E9C47BB7-A1C2-4F0C-AB1F-E7504B533FD6}" type="pres">
      <dgm:prSet presAssocID="{2D739CE0-C25F-41DB-AF7A-6F9041178E96}" presName="thickLine" presStyleLbl="alignNode1" presStyleIdx="0" presStyleCnt="6"/>
      <dgm:spPr/>
    </dgm:pt>
    <dgm:pt modelId="{3EAE4A4A-C24A-4AD8-AC71-F4C973EC2549}" type="pres">
      <dgm:prSet presAssocID="{2D739CE0-C25F-41DB-AF7A-6F9041178E96}" presName="horz1" presStyleCnt="0"/>
      <dgm:spPr/>
    </dgm:pt>
    <dgm:pt modelId="{00004162-F956-470E-A0D3-ED9336051CA9}" type="pres">
      <dgm:prSet presAssocID="{2D739CE0-C25F-41DB-AF7A-6F9041178E96}" presName="tx1" presStyleLbl="revTx" presStyleIdx="0" presStyleCnt="6"/>
      <dgm:spPr/>
      <dgm:t>
        <a:bodyPr/>
        <a:lstStyle/>
        <a:p>
          <a:endParaRPr lang="en-US"/>
        </a:p>
      </dgm:t>
    </dgm:pt>
    <dgm:pt modelId="{0C55E1E4-08FA-481B-B43B-E67D9A26DED1}" type="pres">
      <dgm:prSet presAssocID="{2D739CE0-C25F-41DB-AF7A-6F9041178E96}" presName="vert1" presStyleCnt="0"/>
      <dgm:spPr/>
    </dgm:pt>
    <dgm:pt modelId="{8A76641D-CF94-44C4-8631-AD432C972795}" type="pres">
      <dgm:prSet presAssocID="{7722AA2A-1D62-45D4-BF9C-0A922D6534A7}" presName="thickLine" presStyleLbl="alignNode1" presStyleIdx="1" presStyleCnt="6"/>
      <dgm:spPr/>
    </dgm:pt>
    <dgm:pt modelId="{186EDDFC-FD78-4C09-ACE2-511E8FD0F077}" type="pres">
      <dgm:prSet presAssocID="{7722AA2A-1D62-45D4-BF9C-0A922D6534A7}" presName="horz1" presStyleCnt="0"/>
      <dgm:spPr/>
    </dgm:pt>
    <dgm:pt modelId="{708A2F21-1166-4E01-B376-B9F9927B8482}" type="pres">
      <dgm:prSet presAssocID="{7722AA2A-1D62-45D4-BF9C-0A922D6534A7}" presName="tx1" presStyleLbl="revTx" presStyleIdx="1" presStyleCnt="6"/>
      <dgm:spPr/>
      <dgm:t>
        <a:bodyPr/>
        <a:lstStyle/>
        <a:p>
          <a:endParaRPr lang="en-US"/>
        </a:p>
      </dgm:t>
    </dgm:pt>
    <dgm:pt modelId="{A8B30847-B884-4A0C-8298-C77F5D8E5A81}" type="pres">
      <dgm:prSet presAssocID="{7722AA2A-1D62-45D4-BF9C-0A922D6534A7}" presName="vert1" presStyleCnt="0"/>
      <dgm:spPr/>
    </dgm:pt>
    <dgm:pt modelId="{83C80369-9E1F-40A4-9120-DFF7E5038F8A}" type="pres">
      <dgm:prSet presAssocID="{1AFF7BAD-2ECB-4137-A221-CECB54058533}" presName="thickLine" presStyleLbl="alignNode1" presStyleIdx="2" presStyleCnt="6"/>
      <dgm:spPr/>
    </dgm:pt>
    <dgm:pt modelId="{8E4F45D4-8A81-49FF-8828-1733F6AE7A12}" type="pres">
      <dgm:prSet presAssocID="{1AFF7BAD-2ECB-4137-A221-CECB54058533}" presName="horz1" presStyleCnt="0"/>
      <dgm:spPr/>
    </dgm:pt>
    <dgm:pt modelId="{7BE81919-F8D0-4DF9-BEC7-510D34C89AD9}" type="pres">
      <dgm:prSet presAssocID="{1AFF7BAD-2ECB-4137-A221-CECB54058533}" presName="tx1" presStyleLbl="revTx" presStyleIdx="2" presStyleCnt="6"/>
      <dgm:spPr/>
      <dgm:t>
        <a:bodyPr/>
        <a:lstStyle/>
        <a:p>
          <a:endParaRPr lang="en-US"/>
        </a:p>
      </dgm:t>
    </dgm:pt>
    <dgm:pt modelId="{A8838A62-F6D2-4CAA-8804-2BD2AB768A2C}" type="pres">
      <dgm:prSet presAssocID="{1AFF7BAD-2ECB-4137-A221-CECB54058533}" presName="vert1" presStyleCnt="0"/>
      <dgm:spPr/>
    </dgm:pt>
    <dgm:pt modelId="{045F5D65-90A1-416C-8E03-66FA800D2B27}" type="pres">
      <dgm:prSet presAssocID="{DC19D114-065B-4AA9-BA04-A67B45B4A567}" presName="thickLine" presStyleLbl="alignNode1" presStyleIdx="3" presStyleCnt="6"/>
      <dgm:spPr/>
    </dgm:pt>
    <dgm:pt modelId="{9DD6BA0E-194F-449C-A383-22B5E314D862}" type="pres">
      <dgm:prSet presAssocID="{DC19D114-065B-4AA9-BA04-A67B45B4A567}" presName="horz1" presStyleCnt="0"/>
      <dgm:spPr/>
    </dgm:pt>
    <dgm:pt modelId="{2A16F5A9-8CEB-411E-81AD-D204C7194B57}" type="pres">
      <dgm:prSet presAssocID="{DC19D114-065B-4AA9-BA04-A67B45B4A567}" presName="tx1" presStyleLbl="revTx" presStyleIdx="3" presStyleCnt="6"/>
      <dgm:spPr/>
      <dgm:t>
        <a:bodyPr/>
        <a:lstStyle/>
        <a:p>
          <a:endParaRPr lang="en-US"/>
        </a:p>
      </dgm:t>
    </dgm:pt>
    <dgm:pt modelId="{74C6DABC-2037-4EAE-8EAB-5E7784949AB9}" type="pres">
      <dgm:prSet presAssocID="{DC19D114-065B-4AA9-BA04-A67B45B4A567}" presName="vert1" presStyleCnt="0"/>
      <dgm:spPr/>
    </dgm:pt>
    <dgm:pt modelId="{EA09711E-1696-4B11-A7C5-18E0E10A9C1B}" type="pres">
      <dgm:prSet presAssocID="{3C285F8E-65AF-4DC3-B85F-B7DBBB16246A}" presName="thickLine" presStyleLbl="alignNode1" presStyleIdx="4" presStyleCnt="6"/>
      <dgm:spPr/>
    </dgm:pt>
    <dgm:pt modelId="{1E2C4A44-4FD0-4D66-BB6B-A39C881B8312}" type="pres">
      <dgm:prSet presAssocID="{3C285F8E-65AF-4DC3-B85F-B7DBBB16246A}" presName="horz1" presStyleCnt="0"/>
      <dgm:spPr/>
    </dgm:pt>
    <dgm:pt modelId="{061FB528-9925-4941-9022-290F6FAA883D}" type="pres">
      <dgm:prSet presAssocID="{3C285F8E-65AF-4DC3-B85F-B7DBBB16246A}" presName="tx1" presStyleLbl="revTx" presStyleIdx="4" presStyleCnt="6"/>
      <dgm:spPr/>
      <dgm:t>
        <a:bodyPr/>
        <a:lstStyle/>
        <a:p>
          <a:endParaRPr lang="en-US"/>
        </a:p>
      </dgm:t>
    </dgm:pt>
    <dgm:pt modelId="{27AA2D2D-6B44-427C-AE28-8B31B1DB9F32}" type="pres">
      <dgm:prSet presAssocID="{3C285F8E-65AF-4DC3-B85F-B7DBBB16246A}" presName="vert1" presStyleCnt="0"/>
      <dgm:spPr/>
    </dgm:pt>
    <dgm:pt modelId="{C79F8360-49CB-4A59-8E6E-FBCB0FED0908}" type="pres">
      <dgm:prSet presAssocID="{6ED9BA3C-EB64-41B4-8EFE-FF69DBE71738}" presName="thickLine" presStyleLbl="alignNode1" presStyleIdx="5" presStyleCnt="6"/>
      <dgm:spPr/>
    </dgm:pt>
    <dgm:pt modelId="{BEB56EA7-7B35-424D-9F01-466BA696812B}" type="pres">
      <dgm:prSet presAssocID="{6ED9BA3C-EB64-41B4-8EFE-FF69DBE71738}" presName="horz1" presStyleCnt="0"/>
      <dgm:spPr/>
    </dgm:pt>
    <dgm:pt modelId="{834C7139-D988-427C-BA98-E1BE0CC06F99}" type="pres">
      <dgm:prSet presAssocID="{6ED9BA3C-EB64-41B4-8EFE-FF69DBE71738}" presName="tx1" presStyleLbl="revTx" presStyleIdx="5" presStyleCnt="6"/>
      <dgm:spPr/>
      <dgm:t>
        <a:bodyPr/>
        <a:lstStyle/>
        <a:p>
          <a:endParaRPr lang="en-US"/>
        </a:p>
      </dgm:t>
    </dgm:pt>
    <dgm:pt modelId="{EF4CF9FE-4566-471F-80FB-EFF0C440767B}" type="pres">
      <dgm:prSet presAssocID="{6ED9BA3C-EB64-41B4-8EFE-FF69DBE71738}" presName="vert1" presStyleCnt="0"/>
      <dgm:spPr/>
    </dgm:pt>
  </dgm:ptLst>
  <dgm:cxnLst>
    <dgm:cxn modelId="{50C9F1BE-6DFE-4F46-884E-898B05D70049}" srcId="{21D0D916-52CE-4B82-841B-3C87C3474AAA}" destId="{DC19D114-065B-4AA9-BA04-A67B45B4A567}" srcOrd="3" destOrd="0" parTransId="{B0330CDB-9DDF-44E6-8623-C79326F3DE11}" sibTransId="{6BF605F7-2474-4288-AD8D-027DB4630F45}"/>
    <dgm:cxn modelId="{6D888652-787B-4D0B-9F09-8F7F49DD854C}" srcId="{21D0D916-52CE-4B82-841B-3C87C3474AAA}" destId="{2D739CE0-C25F-41DB-AF7A-6F9041178E96}" srcOrd="0" destOrd="0" parTransId="{3C9D89E3-F762-4DE7-B306-347E62294B8B}" sibTransId="{FA255F74-1AE1-4B11-A911-DDE9CB13E3E8}"/>
    <dgm:cxn modelId="{0D19C360-94BD-4447-8029-6B7CD23F5C43}" type="presOf" srcId="{2D739CE0-C25F-41DB-AF7A-6F9041178E96}" destId="{00004162-F956-470E-A0D3-ED9336051CA9}" srcOrd="0" destOrd="0" presId="urn:microsoft.com/office/officeart/2008/layout/LinedList"/>
    <dgm:cxn modelId="{910E9E35-DD55-49AC-88BA-492C71CCEBF8}" type="presOf" srcId="{3C285F8E-65AF-4DC3-B85F-B7DBBB16246A}" destId="{061FB528-9925-4941-9022-290F6FAA883D}" srcOrd="0" destOrd="0" presId="urn:microsoft.com/office/officeart/2008/layout/LinedList"/>
    <dgm:cxn modelId="{0C2FEC07-9504-4C9D-B57C-C9263691316F}" type="presOf" srcId="{DC19D114-065B-4AA9-BA04-A67B45B4A567}" destId="{2A16F5A9-8CEB-411E-81AD-D204C7194B57}" srcOrd="0" destOrd="0" presId="urn:microsoft.com/office/officeart/2008/layout/LinedList"/>
    <dgm:cxn modelId="{C434781D-CE73-4A5F-A404-0C2CF7B3A28D}" srcId="{21D0D916-52CE-4B82-841B-3C87C3474AAA}" destId="{6ED9BA3C-EB64-41B4-8EFE-FF69DBE71738}" srcOrd="5" destOrd="0" parTransId="{0E8E3194-1F12-4727-9322-41AC2BAD1223}" sibTransId="{E7B062F6-7D36-4847-9083-8CA2DA2578FE}"/>
    <dgm:cxn modelId="{0A0DA9D7-407C-42F9-BEA6-DD08CF300998}" type="presOf" srcId="{7722AA2A-1D62-45D4-BF9C-0A922D6534A7}" destId="{708A2F21-1166-4E01-B376-B9F9927B8482}" srcOrd="0" destOrd="0" presId="urn:microsoft.com/office/officeart/2008/layout/LinedList"/>
    <dgm:cxn modelId="{61ED22E3-1236-451A-B373-0A4AFB8910A3}" srcId="{21D0D916-52CE-4B82-841B-3C87C3474AAA}" destId="{1AFF7BAD-2ECB-4137-A221-CECB54058533}" srcOrd="2" destOrd="0" parTransId="{7B064754-80DF-4031-9222-F6892CD769E1}" sibTransId="{6279FC0C-9253-408F-80D5-73EB897C4CDC}"/>
    <dgm:cxn modelId="{CEBA5C06-7CBB-4B0F-B135-811CE867C620}" type="presOf" srcId="{1AFF7BAD-2ECB-4137-A221-CECB54058533}" destId="{7BE81919-F8D0-4DF9-BEC7-510D34C89AD9}" srcOrd="0" destOrd="0" presId="urn:microsoft.com/office/officeart/2008/layout/LinedList"/>
    <dgm:cxn modelId="{B094187F-B43C-48B8-86E3-3B0E6E56DAE9}" srcId="{21D0D916-52CE-4B82-841B-3C87C3474AAA}" destId="{3C285F8E-65AF-4DC3-B85F-B7DBBB16246A}" srcOrd="4" destOrd="0" parTransId="{CE021596-ACAF-4B35-967D-119A11227306}" sibTransId="{3D962EAE-9566-4EF4-9E21-EF6ECFD1054A}"/>
    <dgm:cxn modelId="{20F50536-03B6-4DAE-8E1D-ED709C96946D}" type="presOf" srcId="{21D0D916-52CE-4B82-841B-3C87C3474AAA}" destId="{07CA0E67-56A4-46CC-8714-DDD000678F0D}" srcOrd="0" destOrd="0" presId="urn:microsoft.com/office/officeart/2008/layout/LinedList"/>
    <dgm:cxn modelId="{025DAA6C-5493-4848-A32A-0DB80546AB7B}" type="presOf" srcId="{6ED9BA3C-EB64-41B4-8EFE-FF69DBE71738}" destId="{834C7139-D988-427C-BA98-E1BE0CC06F99}" srcOrd="0" destOrd="0" presId="urn:microsoft.com/office/officeart/2008/layout/LinedList"/>
    <dgm:cxn modelId="{8DAB6049-8AF9-4B70-A4C2-9091AE860755}" srcId="{21D0D916-52CE-4B82-841B-3C87C3474AAA}" destId="{7722AA2A-1D62-45D4-BF9C-0A922D6534A7}" srcOrd="1" destOrd="0" parTransId="{E0DBB7C1-FBC1-4A05-9672-36E24B496989}" sibTransId="{BFF8F667-862A-40E6-B93D-91731FA61FE8}"/>
    <dgm:cxn modelId="{2BE56809-5ACD-4CD9-8B65-88C2CA4F734B}" type="presParOf" srcId="{07CA0E67-56A4-46CC-8714-DDD000678F0D}" destId="{E9C47BB7-A1C2-4F0C-AB1F-E7504B533FD6}" srcOrd="0" destOrd="0" presId="urn:microsoft.com/office/officeart/2008/layout/LinedList"/>
    <dgm:cxn modelId="{2CDCA8C5-D5A1-475F-A3E3-02AEEB003E91}" type="presParOf" srcId="{07CA0E67-56A4-46CC-8714-DDD000678F0D}" destId="{3EAE4A4A-C24A-4AD8-AC71-F4C973EC2549}" srcOrd="1" destOrd="0" presId="urn:microsoft.com/office/officeart/2008/layout/LinedList"/>
    <dgm:cxn modelId="{80784ADD-3F06-45A8-8545-533BEEA94537}" type="presParOf" srcId="{3EAE4A4A-C24A-4AD8-AC71-F4C973EC2549}" destId="{00004162-F956-470E-A0D3-ED9336051CA9}" srcOrd="0" destOrd="0" presId="urn:microsoft.com/office/officeart/2008/layout/LinedList"/>
    <dgm:cxn modelId="{1CB2EE98-D1E9-4209-8CD2-8A037508EA27}" type="presParOf" srcId="{3EAE4A4A-C24A-4AD8-AC71-F4C973EC2549}" destId="{0C55E1E4-08FA-481B-B43B-E67D9A26DED1}" srcOrd="1" destOrd="0" presId="urn:microsoft.com/office/officeart/2008/layout/LinedList"/>
    <dgm:cxn modelId="{4A877DE1-09B6-4F75-AE62-36F21E154D1B}" type="presParOf" srcId="{07CA0E67-56A4-46CC-8714-DDD000678F0D}" destId="{8A76641D-CF94-44C4-8631-AD432C972795}" srcOrd="2" destOrd="0" presId="urn:microsoft.com/office/officeart/2008/layout/LinedList"/>
    <dgm:cxn modelId="{DFC3C86F-86B8-42D5-B7B9-19BE08242A23}" type="presParOf" srcId="{07CA0E67-56A4-46CC-8714-DDD000678F0D}" destId="{186EDDFC-FD78-4C09-ACE2-511E8FD0F077}" srcOrd="3" destOrd="0" presId="urn:microsoft.com/office/officeart/2008/layout/LinedList"/>
    <dgm:cxn modelId="{CEFF09C2-9AC3-4CF2-96ED-5C521B9E00CA}" type="presParOf" srcId="{186EDDFC-FD78-4C09-ACE2-511E8FD0F077}" destId="{708A2F21-1166-4E01-B376-B9F9927B8482}" srcOrd="0" destOrd="0" presId="urn:microsoft.com/office/officeart/2008/layout/LinedList"/>
    <dgm:cxn modelId="{4A40D426-6BB7-4AB6-A8A9-995577CE1ACA}" type="presParOf" srcId="{186EDDFC-FD78-4C09-ACE2-511E8FD0F077}" destId="{A8B30847-B884-4A0C-8298-C77F5D8E5A81}" srcOrd="1" destOrd="0" presId="urn:microsoft.com/office/officeart/2008/layout/LinedList"/>
    <dgm:cxn modelId="{8BE15606-34E7-413B-B0D9-E5667642569B}" type="presParOf" srcId="{07CA0E67-56A4-46CC-8714-DDD000678F0D}" destId="{83C80369-9E1F-40A4-9120-DFF7E5038F8A}" srcOrd="4" destOrd="0" presId="urn:microsoft.com/office/officeart/2008/layout/LinedList"/>
    <dgm:cxn modelId="{E916386B-1BA6-4CD9-ACA7-C1969B6F485E}" type="presParOf" srcId="{07CA0E67-56A4-46CC-8714-DDD000678F0D}" destId="{8E4F45D4-8A81-49FF-8828-1733F6AE7A12}" srcOrd="5" destOrd="0" presId="urn:microsoft.com/office/officeart/2008/layout/LinedList"/>
    <dgm:cxn modelId="{C526F5AB-45BD-46F2-9F2E-EC88931B79C6}" type="presParOf" srcId="{8E4F45D4-8A81-49FF-8828-1733F6AE7A12}" destId="{7BE81919-F8D0-4DF9-BEC7-510D34C89AD9}" srcOrd="0" destOrd="0" presId="urn:microsoft.com/office/officeart/2008/layout/LinedList"/>
    <dgm:cxn modelId="{DFC4E68A-B6EE-46EF-8DFF-B9F5448751E9}" type="presParOf" srcId="{8E4F45D4-8A81-49FF-8828-1733F6AE7A12}" destId="{A8838A62-F6D2-4CAA-8804-2BD2AB768A2C}" srcOrd="1" destOrd="0" presId="urn:microsoft.com/office/officeart/2008/layout/LinedList"/>
    <dgm:cxn modelId="{B5D9A83D-58A4-47F7-BD45-609268964663}" type="presParOf" srcId="{07CA0E67-56A4-46CC-8714-DDD000678F0D}" destId="{045F5D65-90A1-416C-8E03-66FA800D2B27}" srcOrd="6" destOrd="0" presId="urn:microsoft.com/office/officeart/2008/layout/LinedList"/>
    <dgm:cxn modelId="{82361A32-22ED-4DE9-9872-C5B6646C70CA}" type="presParOf" srcId="{07CA0E67-56A4-46CC-8714-DDD000678F0D}" destId="{9DD6BA0E-194F-449C-A383-22B5E314D862}" srcOrd="7" destOrd="0" presId="urn:microsoft.com/office/officeart/2008/layout/LinedList"/>
    <dgm:cxn modelId="{A1B576FA-95F3-4B8A-BC22-717E61B3C892}" type="presParOf" srcId="{9DD6BA0E-194F-449C-A383-22B5E314D862}" destId="{2A16F5A9-8CEB-411E-81AD-D204C7194B57}" srcOrd="0" destOrd="0" presId="urn:microsoft.com/office/officeart/2008/layout/LinedList"/>
    <dgm:cxn modelId="{F1836B21-FD4C-402B-A27A-8EA340E7702D}" type="presParOf" srcId="{9DD6BA0E-194F-449C-A383-22B5E314D862}" destId="{74C6DABC-2037-4EAE-8EAB-5E7784949AB9}" srcOrd="1" destOrd="0" presId="urn:microsoft.com/office/officeart/2008/layout/LinedList"/>
    <dgm:cxn modelId="{6A8FD489-380A-4877-ABAD-75619CCD857E}" type="presParOf" srcId="{07CA0E67-56A4-46CC-8714-DDD000678F0D}" destId="{EA09711E-1696-4B11-A7C5-18E0E10A9C1B}" srcOrd="8" destOrd="0" presId="urn:microsoft.com/office/officeart/2008/layout/LinedList"/>
    <dgm:cxn modelId="{F7680063-A008-44ED-9D69-939AAF538502}" type="presParOf" srcId="{07CA0E67-56A4-46CC-8714-DDD000678F0D}" destId="{1E2C4A44-4FD0-4D66-BB6B-A39C881B8312}" srcOrd="9" destOrd="0" presId="urn:microsoft.com/office/officeart/2008/layout/LinedList"/>
    <dgm:cxn modelId="{F6AD728E-D92A-4161-9A53-52F2AB5A41A4}" type="presParOf" srcId="{1E2C4A44-4FD0-4D66-BB6B-A39C881B8312}" destId="{061FB528-9925-4941-9022-290F6FAA883D}" srcOrd="0" destOrd="0" presId="urn:microsoft.com/office/officeart/2008/layout/LinedList"/>
    <dgm:cxn modelId="{DF6B3005-6ED4-42BD-BCF9-3AB42D529BBA}" type="presParOf" srcId="{1E2C4A44-4FD0-4D66-BB6B-A39C881B8312}" destId="{27AA2D2D-6B44-427C-AE28-8B31B1DB9F32}" srcOrd="1" destOrd="0" presId="urn:microsoft.com/office/officeart/2008/layout/LinedList"/>
    <dgm:cxn modelId="{FCE4A073-5CAF-43C5-BF30-C009E94BEED9}" type="presParOf" srcId="{07CA0E67-56A4-46CC-8714-DDD000678F0D}" destId="{C79F8360-49CB-4A59-8E6E-FBCB0FED0908}" srcOrd="10" destOrd="0" presId="urn:microsoft.com/office/officeart/2008/layout/LinedList"/>
    <dgm:cxn modelId="{7C13E6EC-E002-48AA-8C4C-0C634F574197}" type="presParOf" srcId="{07CA0E67-56A4-46CC-8714-DDD000678F0D}" destId="{BEB56EA7-7B35-424D-9F01-466BA696812B}" srcOrd="11" destOrd="0" presId="urn:microsoft.com/office/officeart/2008/layout/LinedList"/>
    <dgm:cxn modelId="{DFDE9A69-0C11-44A0-8B2E-52A6AFBE6307}" type="presParOf" srcId="{BEB56EA7-7B35-424D-9F01-466BA696812B}" destId="{834C7139-D988-427C-BA98-E1BE0CC06F99}" srcOrd="0" destOrd="0" presId="urn:microsoft.com/office/officeart/2008/layout/LinedList"/>
    <dgm:cxn modelId="{92543CAB-DDB7-4F76-B44D-1A63CE621923}" type="presParOf" srcId="{BEB56EA7-7B35-424D-9F01-466BA696812B}" destId="{EF4CF9FE-4566-471F-80FB-EFF0C440767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3E1EBFD5-DB00-4E60-8867-AEC1B42789F3}"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ADD770D8-BDB5-4287-9644-4229AA1976C3}">
      <dgm:prSet custT="1"/>
      <dgm:spPr/>
      <dgm:t>
        <a:bodyPr/>
        <a:lstStyle/>
        <a:p>
          <a:pPr algn="ctr" rtl="0"/>
          <a:r>
            <a:rPr lang="ar-OM" sz="1800" b="1" dirty="0" smtClean="0"/>
            <a:t> 	</a:t>
          </a:r>
          <a:r>
            <a:rPr lang="ar-OM" sz="2800" b="1" u="sng" dirty="0" smtClean="0"/>
            <a:t>التربية العربية</a:t>
          </a:r>
        </a:p>
        <a:p>
          <a:pPr algn="ctr" rtl="0"/>
          <a:r>
            <a:rPr lang="ar-OM" sz="1800" b="1" u="sng" dirty="0" smtClean="0"/>
            <a:t> (ما قبل الاسلام)</a:t>
          </a:r>
          <a:r>
            <a:rPr lang="ar-OM" sz="1800" b="1" dirty="0" smtClean="0"/>
            <a:t>:</a:t>
          </a:r>
          <a:endParaRPr lang="en-US" sz="1200" b="1" dirty="0"/>
        </a:p>
      </dgm:t>
    </dgm:pt>
    <dgm:pt modelId="{2FF78E28-EEF9-4506-838B-632835C88694}" type="parTrans" cxnId="{E4234B52-68A1-46BA-9FA8-AB83DBD143F6}">
      <dgm:prSet/>
      <dgm:spPr/>
      <dgm:t>
        <a:bodyPr/>
        <a:lstStyle/>
        <a:p>
          <a:endParaRPr lang="en-US"/>
        </a:p>
      </dgm:t>
    </dgm:pt>
    <dgm:pt modelId="{A2F52CDE-7221-418E-8B3E-45E62E13F4F7}" type="sibTrans" cxnId="{E4234B52-68A1-46BA-9FA8-AB83DBD143F6}">
      <dgm:prSet/>
      <dgm:spPr/>
      <dgm:t>
        <a:bodyPr/>
        <a:lstStyle/>
        <a:p>
          <a:endParaRPr lang="en-US"/>
        </a:p>
      </dgm:t>
    </dgm:pt>
    <dgm:pt modelId="{4DC22F1C-D200-4146-AB58-208283976D71}">
      <dgm:prSet custT="1"/>
      <dgm:spPr/>
      <dgm:t>
        <a:bodyPr/>
        <a:lstStyle/>
        <a:p>
          <a:pPr algn="ctr" rtl="0"/>
          <a:r>
            <a:rPr lang="ar-OM" sz="1800" b="1" dirty="0" smtClean="0"/>
            <a:t>كانت قبائل العرب تسكن الجزيرة العربية التي تشكل شبه الجزيرة العربية و بلاد العراق و الشام .و كانوا ينقسمون الى بدو و حضر</a:t>
          </a:r>
          <a:endParaRPr lang="en-US" sz="1800" b="1" dirty="0"/>
        </a:p>
      </dgm:t>
    </dgm:pt>
    <dgm:pt modelId="{F11C0404-7AE9-4AF1-A34E-04CF5B215334}" type="parTrans" cxnId="{8B893FF9-25E1-4A29-A580-C99ABDFC8457}">
      <dgm:prSet/>
      <dgm:spPr/>
      <dgm:t>
        <a:bodyPr/>
        <a:lstStyle/>
        <a:p>
          <a:endParaRPr lang="en-US"/>
        </a:p>
      </dgm:t>
    </dgm:pt>
    <dgm:pt modelId="{3BDF0294-DA26-4359-AB22-2D7E2C8A7376}" type="sibTrans" cxnId="{8B893FF9-25E1-4A29-A580-C99ABDFC8457}">
      <dgm:prSet/>
      <dgm:spPr/>
      <dgm:t>
        <a:bodyPr/>
        <a:lstStyle/>
        <a:p>
          <a:endParaRPr lang="en-US"/>
        </a:p>
      </dgm:t>
    </dgm:pt>
    <dgm:pt modelId="{2690ABA9-AFF8-4C0C-BD37-DA4E396FD899}">
      <dgm:prSet custT="1"/>
      <dgm:spPr/>
      <dgm:t>
        <a:bodyPr/>
        <a:lstStyle/>
        <a:p>
          <a:pPr algn="ctr" rtl="0"/>
          <a:r>
            <a:rPr lang="ar-OM" sz="1400" b="1" dirty="0" smtClean="0"/>
            <a:t>و كان أهم ما يتعلمه البدوي هو الصيد و القنص و الرماية و تجهيز آلات القتال و غزل الصوف و دبغ الجلود وتربية الماشية وهذه النشاطات يمارسها الصغار ليتمكنوا من العيش و المحافظة على حياتهم و الدفاع عن أنفسهم ضد الأعداء الذين يكثرون الغزو .و تتم عملية تعلم هؤلاء الصغار بالمحاكاة و التقليد و بالنصح و الارشاد و التوجيه من الكبار و البالغين ..</a:t>
          </a:r>
          <a:endParaRPr lang="en-US" sz="1400" b="1" dirty="0"/>
        </a:p>
      </dgm:t>
    </dgm:pt>
    <dgm:pt modelId="{19B596D5-9B89-4233-B949-E9E36B4945A7}" type="parTrans" cxnId="{99692829-720E-4AC6-BC61-03802F8FADD6}">
      <dgm:prSet/>
      <dgm:spPr/>
      <dgm:t>
        <a:bodyPr/>
        <a:lstStyle/>
        <a:p>
          <a:endParaRPr lang="en-US"/>
        </a:p>
      </dgm:t>
    </dgm:pt>
    <dgm:pt modelId="{684C0EC6-FA7F-47E2-B9F4-D2EB6CBB7BE0}" type="sibTrans" cxnId="{99692829-720E-4AC6-BC61-03802F8FADD6}">
      <dgm:prSet/>
      <dgm:spPr/>
      <dgm:t>
        <a:bodyPr/>
        <a:lstStyle/>
        <a:p>
          <a:endParaRPr lang="en-US"/>
        </a:p>
      </dgm:t>
    </dgm:pt>
    <dgm:pt modelId="{2F5F2A41-6595-49C5-B47C-3AB8DCD1091C}">
      <dgm:prSet custT="1"/>
      <dgm:spPr/>
      <dgm:t>
        <a:bodyPr/>
        <a:lstStyle/>
        <a:p>
          <a:pPr algn="ctr" rtl="0"/>
          <a:r>
            <a:rPr lang="ar-OM" sz="1600" b="1" dirty="0" smtClean="0"/>
            <a:t>أما الحضر وهم سكان المدن الذين يتميزون بالاستقرار فكان لهم ملوك يحكمونهم و لهم قوانين و شرائح و مدارس يتعلمون فيها ،ومن علومهم التي اشتروا بها بشكل خاص الفلك و الزراعة و الهندسة و الحساب و الطب و البيطرة و الآداب و العمارة. </a:t>
          </a:r>
          <a:endParaRPr lang="en-US" sz="1600" b="1" dirty="0"/>
        </a:p>
      </dgm:t>
    </dgm:pt>
    <dgm:pt modelId="{26450462-36EA-4283-92CF-E8FED5127492}" type="parTrans" cxnId="{62EA4E9B-4445-4761-8151-CC6712F123A6}">
      <dgm:prSet/>
      <dgm:spPr/>
      <dgm:t>
        <a:bodyPr/>
        <a:lstStyle/>
        <a:p>
          <a:endParaRPr lang="en-US"/>
        </a:p>
      </dgm:t>
    </dgm:pt>
    <dgm:pt modelId="{90E7D0F8-5D9E-4DD9-AE6B-B2BFB4D2C5E7}" type="sibTrans" cxnId="{62EA4E9B-4445-4761-8151-CC6712F123A6}">
      <dgm:prSet/>
      <dgm:spPr/>
      <dgm:t>
        <a:bodyPr/>
        <a:lstStyle/>
        <a:p>
          <a:endParaRPr lang="en-US"/>
        </a:p>
      </dgm:t>
    </dgm:pt>
    <dgm:pt modelId="{C8CC1551-4D30-4D38-89F6-FA32AF130215}">
      <dgm:prSet custT="1"/>
      <dgm:spPr/>
      <dgm:t>
        <a:bodyPr/>
        <a:lstStyle/>
        <a:p>
          <a:pPr algn="ctr" rtl="0"/>
          <a:r>
            <a:rPr lang="ar-OM" sz="1600" b="1" dirty="0" smtClean="0"/>
            <a:t>و أخيرا، عرف العرب بدوا و حضرا "الكتاتيب" التي يتم فيها تعليم الصغار على مبادئ القراءة و الكتابة و الحساب ، كما عرفوا المجالس الأدبية و الأندية مثل نادي قريش و الأسواق التي يجتمع فيها الناس للبيع و الشراء و منها سوق عكاظ قرب الطائف.</a:t>
          </a:r>
          <a:endParaRPr lang="en-US" sz="1600" b="1" dirty="0"/>
        </a:p>
      </dgm:t>
    </dgm:pt>
    <dgm:pt modelId="{17D67A5E-04B5-46D2-873C-70FEC3D7A435}" type="parTrans" cxnId="{339ACAF5-32A3-4FAA-BF25-F1A37723795C}">
      <dgm:prSet/>
      <dgm:spPr/>
      <dgm:t>
        <a:bodyPr/>
        <a:lstStyle/>
        <a:p>
          <a:endParaRPr lang="en-US"/>
        </a:p>
      </dgm:t>
    </dgm:pt>
    <dgm:pt modelId="{927D3E2B-E0F0-4C34-A054-7C3E525A999A}" type="sibTrans" cxnId="{339ACAF5-32A3-4FAA-BF25-F1A37723795C}">
      <dgm:prSet/>
      <dgm:spPr/>
      <dgm:t>
        <a:bodyPr/>
        <a:lstStyle/>
        <a:p>
          <a:endParaRPr lang="en-US"/>
        </a:p>
      </dgm:t>
    </dgm:pt>
    <dgm:pt modelId="{12AAEEC0-0D68-42CD-9487-19501C16D486}" type="pres">
      <dgm:prSet presAssocID="{3E1EBFD5-DB00-4E60-8867-AEC1B42789F3}" presName="Name0" presStyleCnt="0">
        <dgm:presLayoutVars>
          <dgm:dir/>
          <dgm:resizeHandles val="exact"/>
        </dgm:presLayoutVars>
      </dgm:prSet>
      <dgm:spPr/>
      <dgm:t>
        <a:bodyPr/>
        <a:lstStyle/>
        <a:p>
          <a:endParaRPr lang="en-US"/>
        </a:p>
      </dgm:t>
    </dgm:pt>
    <dgm:pt modelId="{9645CEC8-F760-4B59-8626-799E5458667D}" type="pres">
      <dgm:prSet presAssocID="{ADD770D8-BDB5-4287-9644-4229AA1976C3}" presName="composite" presStyleCnt="0"/>
      <dgm:spPr/>
    </dgm:pt>
    <dgm:pt modelId="{DD328828-259E-4900-AD8E-C402D4703167}" type="pres">
      <dgm:prSet presAssocID="{ADD770D8-BDB5-4287-9644-4229AA1976C3}" presName="rect1" presStyleLbl="trAlignAcc1" presStyleIdx="0" presStyleCnt="5">
        <dgm:presLayoutVars>
          <dgm:bulletEnabled val="1"/>
        </dgm:presLayoutVars>
      </dgm:prSet>
      <dgm:spPr/>
      <dgm:t>
        <a:bodyPr/>
        <a:lstStyle/>
        <a:p>
          <a:endParaRPr lang="en-US"/>
        </a:p>
      </dgm:t>
    </dgm:pt>
    <dgm:pt modelId="{22511FB6-8D26-4952-B412-458875F397A2}" type="pres">
      <dgm:prSet presAssocID="{ADD770D8-BDB5-4287-9644-4229AA1976C3}" presName="rect2" presStyleLbl="fgImgPlace1" presStyleIdx="0" presStyleCnt="5"/>
      <dgm:spPr/>
    </dgm:pt>
    <dgm:pt modelId="{15E3C733-B88B-42C6-B8E3-71EEA3B34CA3}" type="pres">
      <dgm:prSet presAssocID="{A2F52CDE-7221-418E-8B3E-45E62E13F4F7}" presName="sibTrans" presStyleCnt="0"/>
      <dgm:spPr/>
    </dgm:pt>
    <dgm:pt modelId="{A7030552-9020-4BCB-BD5D-076B15AC262C}" type="pres">
      <dgm:prSet presAssocID="{4DC22F1C-D200-4146-AB58-208283976D71}" presName="composite" presStyleCnt="0"/>
      <dgm:spPr/>
    </dgm:pt>
    <dgm:pt modelId="{D17C93D2-648B-449E-A071-4DA6D78B85A0}" type="pres">
      <dgm:prSet presAssocID="{4DC22F1C-D200-4146-AB58-208283976D71}" presName="rect1" presStyleLbl="trAlignAcc1" presStyleIdx="1" presStyleCnt="5">
        <dgm:presLayoutVars>
          <dgm:bulletEnabled val="1"/>
        </dgm:presLayoutVars>
      </dgm:prSet>
      <dgm:spPr/>
      <dgm:t>
        <a:bodyPr/>
        <a:lstStyle/>
        <a:p>
          <a:endParaRPr lang="en-US"/>
        </a:p>
      </dgm:t>
    </dgm:pt>
    <dgm:pt modelId="{1DA9F8C3-AF15-41A8-9E29-431C0C65495E}" type="pres">
      <dgm:prSet presAssocID="{4DC22F1C-D200-4146-AB58-208283976D71}" presName="rect2" presStyleLbl="fgImgPlace1" presStyleIdx="1" presStyleCnt="5"/>
      <dgm:spPr/>
    </dgm:pt>
    <dgm:pt modelId="{E3B98DDF-2B38-46EB-8D1D-A0F88EDC5965}" type="pres">
      <dgm:prSet presAssocID="{3BDF0294-DA26-4359-AB22-2D7E2C8A7376}" presName="sibTrans" presStyleCnt="0"/>
      <dgm:spPr/>
    </dgm:pt>
    <dgm:pt modelId="{63D8C63C-17D6-4A70-B2FB-D6BC6E7C112D}" type="pres">
      <dgm:prSet presAssocID="{2690ABA9-AFF8-4C0C-BD37-DA4E396FD899}" presName="composite" presStyleCnt="0"/>
      <dgm:spPr/>
    </dgm:pt>
    <dgm:pt modelId="{6CAD6371-B85C-4C0D-B153-BC3384B0D19D}" type="pres">
      <dgm:prSet presAssocID="{2690ABA9-AFF8-4C0C-BD37-DA4E396FD899}" presName="rect1" presStyleLbl="trAlignAcc1" presStyleIdx="2" presStyleCnt="5">
        <dgm:presLayoutVars>
          <dgm:bulletEnabled val="1"/>
        </dgm:presLayoutVars>
      </dgm:prSet>
      <dgm:spPr/>
      <dgm:t>
        <a:bodyPr/>
        <a:lstStyle/>
        <a:p>
          <a:endParaRPr lang="en-US"/>
        </a:p>
      </dgm:t>
    </dgm:pt>
    <dgm:pt modelId="{C564ECDD-BF11-48E4-8AB8-76F7621A95BF}" type="pres">
      <dgm:prSet presAssocID="{2690ABA9-AFF8-4C0C-BD37-DA4E396FD899}" presName="rect2" presStyleLbl="fgImgPlace1" presStyleIdx="2" presStyleCnt="5"/>
      <dgm:spPr/>
    </dgm:pt>
    <dgm:pt modelId="{308288A8-6BB6-4D17-9CA3-E08F49B6CBF9}" type="pres">
      <dgm:prSet presAssocID="{684C0EC6-FA7F-47E2-B9F4-D2EB6CBB7BE0}" presName="sibTrans" presStyleCnt="0"/>
      <dgm:spPr/>
    </dgm:pt>
    <dgm:pt modelId="{65F2C289-2308-4B59-991B-DA535F9F47A7}" type="pres">
      <dgm:prSet presAssocID="{2F5F2A41-6595-49C5-B47C-3AB8DCD1091C}" presName="composite" presStyleCnt="0"/>
      <dgm:spPr/>
    </dgm:pt>
    <dgm:pt modelId="{0032CDBF-E5E7-414B-A53B-71858B3F83DA}" type="pres">
      <dgm:prSet presAssocID="{2F5F2A41-6595-49C5-B47C-3AB8DCD1091C}" presName="rect1" presStyleLbl="trAlignAcc1" presStyleIdx="3" presStyleCnt="5">
        <dgm:presLayoutVars>
          <dgm:bulletEnabled val="1"/>
        </dgm:presLayoutVars>
      </dgm:prSet>
      <dgm:spPr/>
      <dgm:t>
        <a:bodyPr/>
        <a:lstStyle/>
        <a:p>
          <a:endParaRPr lang="en-US"/>
        </a:p>
      </dgm:t>
    </dgm:pt>
    <dgm:pt modelId="{1BC402EF-0589-4CFC-9FF3-847537DE427F}" type="pres">
      <dgm:prSet presAssocID="{2F5F2A41-6595-49C5-B47C-3AB8DCD1091C}" presName="rect2" presStyleLbl="fgImgPlace1" presStyleIdx="3" presStyleCnt="5"/>
      <dgm:spPr/>
    </dgm:pt>
    <dgm:pt modelId="{4E1545DF-9641-4625-ADFB-03C731EC82F5}" type="pres">
      <dgm:prSet presAssocID="{90E7D0F8-5D9E-4DD9-AE6B-B2BFB4D2C5E7}" presName="sibTrans" presStyleCnt="0"/>
      <dgm:spPr/>
    </dgm:pt>
    <dgm:pt modelId="{78360108-93FC-4CA2-9493-A7F472893FAF}" type="pres">
      <dgm:prSet presAssocID="{C8CC1551-4D30-4D38-89F6-FA32AF130215}" presName="composite" presStyleCnt="0"/>
      <dgm:spPr/>
    </dgm:pt>
    <dgm:pt modelId="{66EDDEF5-B689-4DCE-A808-D9CDD552BAE4}" type="pres">
      <dgm:prSet presAssocID="{C8CC1551-4D30-4D38-89F6-FA32AF130215}" presName="rect1" presStyleLbl="trAlignAcc1" presStyleIdx="4" presStyleCnt="5">
        <dgm:presLayoutVars>
          <dgm:bulletEnabled val="1"/>
        </dgm:presLayoutVars>
      </dgm:prSet>
      <dgm:spPr/>
      <dgm:t>
        <a:bodyPr/>
        <a:lstStyle/>
        <a:p>
          <a:endParaRPr lang="en-US"/>
        </a:p>
      </dgm:t>
    </dgm:pt>
    <dgm:pt modelId="{833543C6-6FB0-441F-B688-94E988D559A3}" type="pres">
      <dgm:prSet presAssocID="{C8CC1551-4D30-4D38-89F6-FA32AF130215}" presName="rect2" presStyleLbl="fgImgPlace1" presStyleIdx="4" presStyleCnt="5"/>
      <dgm:spPr/>
    </dgm:pt>
  </dgm:ptLst>
  <dgm:cxnLst>
    <dgm:cxn modelId="{339ACAF5-32A3-4FAA-BF25-F1A37723795C}" srcId="{3E1EBFD5-DB00-4E60-8867-AEC1B42789F3}" destId="{C8CC1551-4D30-4D38-89F6-FA32AF130215}" srcOrd="4" destOrd="0" parTransId="{17D67A5E-04B5-46D2-873C-70FEC3D7A435}" sibTransId="{927D3E2B-E0F0-4C34-A054-7C3E525A999A}"/>
    <dgm:cxn modelId="{DDFB740E-12B8-46B4-85B5-069A883CEEBF}" type="presOf" srcId="{ADD770D8-BDB5-4287-9644-4229AA1976C3}" destId="{DD328828-259E-4900-AD8E-C402D4703167}" srcOrd="0" destOrd="0" presId="urn:microsoft.com/office/officeart/2008/layout/PictureStrips"/>
    <dgm:cxn modelId="{3436E46B-6DDE-49AE-A856-CEB61D7BCA1F}" type="presOf" srcId="{4DC22F1C-D200-4146-AB58-208283976D71}" destId="{D17C93D2-648B-449E-A071-4DA6D78B85A0}" srcOrd="0" destOrd="0" presId="urn:microsoft.com/office/officeart/2008/layout/PictureStrips"/>
    <dgm:cxn modelId="{E4234B52-68A1-46BA-9FA8-AB83DBD143F6}" srcId="{3E1EBFD5-DB00-4E60-8867-AEC1B42789F3}" destId="{ADD770D8-BDB5-4287-9644-4229AA1976C3}" srcOrd="0" destOrd="0" parTransId="{2FF78E28-EEF9-4506-838B-632835C88694}" sibTransId="{A2F52CDE-7221-418E-8B3E-45E62E13F4F7}"/>
    <dgm:cxn modelId="{D29C6AA1-C344-425F-9236-30EE91986F43}" type="presOf" srcId="{2690ABA9-AFF8-4C0C-BD37-DA4E396FD899}" destId="{6CAD6371-B85C-4C0D-B153-BC3384B0D19D}" srcOrd="0" destOrd="0" presId="urn:microsoft.com/office/officeart/2008/layout/PictureStrips"/>
    <dgm:cxn modelId="{99692829-720E-4AC6-BC61-03802F8FADD6}" srcId="{3E1EBFD5-DB00-4E60-8867-AEC1B42789F3}" destId="{2690ABA9-AFF8-4C0C-BD37-DA4E396FD899}" srcOrd="2" destOrd="0" parTransId="{19B596D5-9B89-4233-B949-E9E36B4945A7}" sibTransId="{684C0EC6-FA7F-47E2-B9F4-D2EB6CBB7BE0}"/>
    <dgm:cxn modelId="{62EA4E9B-4445-4761-8151-CC6712F123A6}" srcId="{3E1EBFD5-DB00-4E60-8867-AEC1B42789F3}" destId="{2F5F2A41-6595-49C5-B47C-3AB8DCD1091C}" srcOrd="3" destOrd="0" parTransId="{26450462-36EA-4283-92CF-E8FED5127492}" sibTransId="{90E7D0F8-5D9E-4DD9-AE6B-B2BFB4D2C5E7}"/>
    <dgm:cxn modelId="{23323903-845B-489E-AA01-4B638AE9C67E}" type="presOf" srcId="{C8CC1551-4D30-4D38-89F6-FA32AF130215}" destId="{66EDDEF5-B689-4DCE-A808-D9CDD552BAE4}" srcOrd="0" destOrd="0" presId="urn:microsoft.com/office/officeart/2008/layout/PictureStrips"/>
    <dgm:cxn modelId="{D8744233-9772-41A7-992F-AB4C0CC102D6}" type="presOf" srcId="{3E1EBFD5-DB00-4E60-8867-AEC1B42789F3}" destId="{12AAEEC0-0D68-42CD-9487-19501C16D486}" srcOrd="0" destOrd="0" presId="urn:microsoft.com/office/officeart/2008/layout/PictureStrips"/>
    <dgm:cxn modelId="{8B893FF9-25E1-4A29-A580-C99ABDFC8457}" srcId="{3E1EBFD5-DB00-4E60-8867-AEC1B42789F3}" destId="{4DC22F1C-D200-4146-AB58-208283976D71}" srcOrd="1" destOrd="0" parTransId="{F11C0404-7AE9-4AF1-A34E-04CF5B215334}" sibTransId="{3BDF0294-DA26-4359-AB22-2D7E2C8A7376}"/>
    <dgm:cxn modelId="{375E9FC8-63EA-40F5-B34A-64BE763EFAA2}" type="presOf" srcId="{2F5F2A41-6595-49C5-B47C-3AB8DCD1091C}" destId="{0032CDBF-E5E7-414B-A53B-71858B3F83DA}" srcOrd="0" destOrd="0" presId="urn:microsoft.com/office/officeart/2008/layout/PictureStrips"/>
    <dgm:cxn modelId="{4327977F-C971-4F37-B4D2-9E1961C22EBC}" type="presParOf" srcId="{12AAEEC0-0D68-42CD-9487-19501C16D486}" destId="{9645CEC8-F760-4B59-8626-799E5458667D}" srcOrd="0" destOrd="0" presId="urn:microsoft.com/office/officeart/2008/layout/PictureStrips"/>
    <dgm:cxn modelId="{C214101A-77D2-4745-8EFE-3FECF2D7FDFF}" type="presParOf" srcId="{9645CEC8-F760-4B59-8626-799E5458667D}" destId="{DD328828-259E-4900-AD8E-C402D4703167}" srcOrd="0" destOrd="0" presId="urn:microsoft.com/office/officeart/2008/layout/PictureStrips"/>
    <dgm:cxn modelId="{63324529-C47B-454E-BCAE-C577A21F07FF}" type="presParOf" srcId="{9645CEC8-F760-4B59-8626-799E5458667D}" destId="{22511FB6-8D26-4952-B412-458875F397A2}" srcOrd="1" destOrd="0" presId="urn:microsoft.com/office/officeart/2008/layout/PictureStrips"/>
    <dgm:cxn modelId="{E9DBC391-EDB5-43C6-BCCA-59B4302D8814}" type="presParOf" srcId="{12AAEEC0-0D68-42CD-9487-19501C16D486}" destId="{15E3C733-B88B-42C6-B8E3-71EEA3B34CA3}" srcOrd="1" destOrd="0" presId="urn:microsoft.com/office/officeart/2008/layout/PictureStrips"/>
    <dgm:cxn modelId="{CF68E63D-920C-40F7-A5FB-49845F74906C}" type="presParOf" srcId="{12AAEEC0-0D68-42CD-9487-19501C16D486}" destId="{A7030552-9020-4BCB-BD5D-076B15AC262C}" srcOrd="2" destOrd="0" presId="urn:microsoft.com/office/officeart/2008/layout/PictureStrips"/>
    <dgm:cxn modelId="{E1AF9F12-E389-4F1F-A791-6D1F27D25366}" type="presParOf" srcId="{A7030552-9020-4BCB-BD5D-076B15AC262C}" destId="{D17C93D2-648B-449E-A071-4DA6D78B85A0}" srcOrd="0" destOrd="0" presId="urn:microsoft.com/office/officeart/2008/layout/PictureStrips"/>
    <dgm:cxn modelId="{2A3ACF0B-744B-4239-8F70-1250F526E739}" type="presParOf" srcId="{A7030552-9020-4BCB-BD5D-076B15AC262C}" destId="{1DA9F8C3-AF15-41A8-9E29-431C0C65495E}" srcOrd="1" destOrd="0" presId="urn:microsoft.com/office/officeart/2008/layout/PictureStrips"/>
    <dgm:cxn modelId="{02B7ECC6-DCD7-4029-B5C8-3780E5597FE5}" type="presParOf" srcId="{12AAEEC0-0D68-42CD-9487-19501C16D486}" destId="{E3B98DDF-2B38-46EB-8D1D-A0F88EDC5965}" srcOrd="3" destOrd="0" presId="urn:microsoft.com/office/officeart/2008/layout/PictureStrips"/>
    <dgm:cxn modelId="{8D2B6774-2446-474F-B6DF-72542E0FEB08}" type="presParOf" srcId="{12AAEEC0-0D68-42CD-9487-19501C16D486}" destId="{63D8C63C-17D6-4A70-B2FB-D6BC6E7C112D}" srcOrd="4" destOrd="0" presId="urn:microsoft.com/office/officeart/2008/layout/PictureStrips"/>
    <dgm:cxn modelId="{ED9964CF-F812-4D16-9A14-872E4E7B5880}" type="presParOf" srcId="{63D8C63C-17D6-4A70-B2FB-D6BC6E7C112D}" destId="{6CAD6371-B85C-4C0D-B153-BC3384B0D19D}" srcOrd="0" destOrd="0" presId="urn:microsoft.com/office/officeart/2008/layout/PictureStrips"/>
    <dgm:cxn modelId="{D6F85495-BAAB-4B24-945A-83D3D3A145F8}" type="presParOf" srcId="{63D8C63C-17D6-4A70-B2FB-D6BC6E7C112D}" destId="{C564ECDD-BF11-48E4-8AB8-76F7621A95BF}" srcOrd="1" destOrd="0" presId="urn:microsoft.com/office/officeart/2008/layout/PictureStrips"/>
    <dgm:cxn modelId="{2138375D-D8B8-477D-A152-FD116C02BD18}" type="presParOf" srcId="{12AAEEC0-0D68-42CD-9487-19501C16D486}" destId="{308288A8-6BB6-4D17-9CA3-E08F49B6CBF9}" srcOrd="5" destOrd="0" presId="urn:microsoft.com/office/officeart/2008/layout/PictureStrips"/>
    <dgm:cxn modelId="{278CD43C-1EEA-493B-83CC-784BA2CAEAF3}" type="presParOf" srcId="{12AAEEC0-0D68-42CD-9487-19501C16D486}" destId="{65F2C289-2308-4B59-991B-DA535F9F47A7}" srcOrd="6" destOrd="0" presId="urn:microsoft.com/office/officeart/2008/layout/PictureStrips"/>
    <dgm:cxn modelId="{5192EDA9-2BA5-4E0B-B37B-527F65C4BBB8}" type="presParOf" srcId="{65F2C289-2308-4B59-991B-DA535F9F47A7}" destId="{0032CDBF-E5E7-414B-A53B-71858B3F83DA}" srcOrd="0" destOrd="0" presId="urn:microsoft.com/office/officeart/2008/layout/PictureStrips"/>
    <dgm:cxn modelId="{D04B15D6-C9FC-4125-B8F4-C90592EA635F}" type="presParOf" srcId="{65F2C289-2308-4B59-991B-DA535F9F47A7}" destId="{1BC402EF-0589-4CFC-9FF3-847537DE427F}" srcOrd="1" destOrd="0" presId="urn:microsoft.com/office/officeart/2008/layout/PictureStrips"/>
    <dgm:cxn modelId="{D6737059-9BA1-4C43-AC93-5CD14FC09ED5}" type="presParOf" srcId="{12AAEEC0-0D68-42CD-9487-19501C16D486}" destId="{4E1545DF-9641-4625-ADFB-03C731EC82F5}" srcOrd="7" destOrd="0" presId="urn:microsoft.com/office/officeart/2008/layout/PictureStrips"/>
    <dgm:cxn modelId="{03C7CBD0-4214-4CF1-8D14-EF275C06C866}" type="presParOf" srcId="{12AAEEC0-0D68-42CD-9487-19501C16D486}" destId="{78360108-93FC-4CA2-9493-A7F472893FAF}" srcOrd="8" destOrd="0" presId="urn:microsoft.com/office/officeart/2008/layout/PictureStrips"/>
    <dgm:cxn modelId="{2AF20B93-72E5-48E1-B937-E8B2DA430453}" type="presParOf" srcId="{78360108-93FC-4CA2-9493-A7F472893FAF}" destId="{66EDDEF5-B689-4DCE-A808-D9CDD552BAE4}" srcOrd="0" destOrd="0" presId="urn:microsoft.com/office/officeart/2008/layout/PictureStrips"/>
    <dgm:cxn modelId="{3CECD37E-8997-409B-B6FE-DBAFE07CD298}" type="presParOf" srcId="{78360108-93FC-4CA2-9493-A7F472893FAF}" destId="{833543C6-6FB0-441F-B688-94E988D559A3}"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8F513627-3156-484E-8264-29A1B9089245}"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90EEE68C-B0F1-4DE8-A86D-2D5BAE30EC79}">
      <dgm:prSet/>
      <dgm:spPr/>
      <dgm:t>
        <a:bodyPr/>
        <a:lstStyle/>
        <a:p>
          <a:pPr rtl="0"/>
          <a:r>
            <a:rPr lang="ar-OM" dirty="0" smtClean="0"/>
            <a:t>نكمل في المحاضرة القادمة بإذن الله تعالى بقية انواع التربية في العصور:  الاغريقية - والرومانية</a:t>
          </a:r>
          <a:endParaRPr lang="en-US" dirty="0"/>
        </a:p>
      </dgm:t>
    </dgm:pt>
    <dgm:pt modelId="{A60D9550-411C-4957-B688-ACF8A21180C7}" type="parTrans" cxnId="{DD05F4F2-92F3-4093-A2AE-C8AC28A12418}">
      <dgm:prSet/>
      <dgm:spPr/>
      <dgm:t>
        <a:bodyPr/>
        <a:lstStyle/>
        <a:p>
          <a:endParaRPr lang="en-US"/>
        </a:p>
      </dgm:t>
    </dgm:pt>
    <dgm:pt modelId="{40D75942-6F1C-4CF9-9747-DAFED80A76EB}" type="sibTrans" cxnId="{DD05F4F2-92F3-4093-A2AE-C8AC28A12418}">
      <dgm:prSet/>
      <dgm:spPr/>
      <dgm:t>
        <a:bodyPr/>
        <a:lstStyle/>
        <a:p>
          <a:endParaRPr lang="en-US"/>
        </a:p>
      </dgm:t>
    </dgm:pt>
    <dgm:pt modelId="{22368DAB-6A6A-404E-8D29-A793BAD4BF4C}">
      <dgm:prSet/>
      <dgm:spPr/>
      <dgm:t>
        <a:bodyPr/>
        <a:lstStyle/>
        <a:p>
          <a:pPr rtl="0"/>
          <a:r>
            <a:rPr lang="ar-OM" smtClean="0"/>
            <a:t>ثم التربية في العصور الوسطى</a:t>
          </a:r>
          <a:endParaRPr lang="en-US"/>
        </a:p>
      </dgm:t>
    </dgm:pt>
    <dgm:pt modelId="{A7B2BB3D-DBDF-4022-9D51-FEB312882D3D}" type="parTrans" cxnId="{B8683263-6592-4F91-8705-28F31CE25456}">
      <dgm:prSet/>
      <dgm:spPr/>
      <dgm:t>
        <a:bodyPr/>
        <a:lstStyle/>
        <a:p>
          <a:endParaRPr lang="en-US"/>
        </a:p>
      </dgm:t>
    </dgm:pt>
    <dgm:pt modelId="{CD68A538-72AE-47BD-BEAA-56594B6C67D3}" type="sibTrans" cxnId="{B8683263-6592-4F91-8705-28F31CE25456}">
      <dgm:prSet/>
      <dgm:spPr/>
      <dgm:t>
        <a:bodyPr/>
        <a:lstStyle/>
        <a:p>
          <a:endParaRPr lang="en-US"/>
        </a:p>
      </dgm:t>
    </dgm:pt>
    <dgm:pt modelId="{1334C748-8E45-4C3F-A87E-B01780849F85}" type="pres">
      <dgm:prSet presAssocID="{8F513627-3156-484E-8264-29A1B9089245}" presName="cycle" presStyleCnt="0">
        <dgm:presLayoutVars>
          <dgm:dir/>
          <dgm:resizeHandles val="exact"/>
        </dgm:presLayoutVars>
      </dgm:prSet>
      <dgm:spPr/>
      <dgm:t>
        <a:bodyPr/>
        <a:lstStyle/>
        <a:p>
          <a:endParaRPr lang="en-US"/>
        </a:p>
      </dgm:t>
    </dgm:pt>
    <dgm:pt modelId="{ACBA4B11-09C8-4E4A-B2B5-232A967E4EF5}" type="pres">
      <dgm:prSet presAssocID="{90EEE68C-B0F1-4DE8-A86D-2D5BAE30EC79}" presName="node" presStyleLbl="node1" presStyleIdx="0" presStyleCnt="2">
        <dgm:presLayoutVars>
          <dgm:bulletEnabled val="1"/>
        </dgm:presLayoutVars>
      </dgm:prSet>
      <dgm:spPr/>
      <dgm:t>
        <a:bodyPr/>
        <a:lstStyle/>
        <a:p>
          <a:endParaRPr lang="en-US"/>
        </a:p>
      </dgm:t>
    </dgm:pt>
    <dgm:pt modelId="{1D54D2FE-A544-4B47-BFA6-0A64593927EC}" type="pres">
      <dgm:prSet presAssocID="{40D75942-6F1C-4CF9-9747-DAFED80A76EB}" presName="sibTrans" presStyleLbl="sibTrans2D1" presStyleIdx="0" presStyleCnt="2"/>
      <dgm:spPr/>
      <dgm:t>
        <a:bodyPr/>
        <a:lstStyle/>
        <a:p>
          <a:endParaRPr lang="en-US"/>
        </a:p>
      </dgm:t>
    </dgm:pt>
    <dgm:pt modelId="{CE971256-4500-4BEC-B0D0-1F5B200B3625}" type="pres">
      <dgm:prSet presAssocID="{40D75942-6F1C-4CF9-9747-DAFED80A76EB}" presName="connectorText" presStyleLbl="sibTrans2D1" presStyleIdx="0" presStyleCnt="2"/>
      <dgm:spPr/>
      <dgm:t>
        <a:bodyPr/>
        <a:lstStyle/>
        <a:p>
          <a:endParaRPr lang="en-US"/>
        </a:p>
      </dgm:t>
    </dgm:pt>
    <dgm:pt modelId="{B064E947-6E1F-4A86-B5D7-2AA54A08BDDD}" type="pres">
      <dgm:prSet presAssocID="{22368DAB-6A6A-404E-8D29-A793BAD4BF4C}" presName="node" presStyleLbl="node1" presStyleIdx="1" presStyleCnt="2">
        <dgm:presLayoutVars>
          <dgm:bulletEnabled val="1"/>
        </dgm:presLayoutVars>
      </dgm:prSet>
      <dgm:spPr/>
      <dgm:t>
        <a:bodyPr/>
        <a:lstStyle/>
        <a:p>
          <a:endParaRPr lang="en-US"/>
        </a:p>
      </dgm:t>
    </dgm:pt>
    <dgm:pt modelId="{66B8B872-79BA-413F-B692-CC29A33C2D4D}" type="pres">
      <dgm:prSet presAssocID="{CD68A538-72AE-47BD-BEAA-56594B6C67D3}" presName="sibTrans" presStyleLbl="sibTrans2D1" presStyleIdx="1" presStyleCnt="2"/>
      <dgm:spPr/>
      <dgm:t>
        <a:bodyPr/>
        <a:lstStyle/>
        <a:p>
          <a:endParaRPr lang="en-US"/>
        </a:p>
      </dgm:t>
    </dgm:pt>
    <dgm:pt modelId="{172642BF-C0A7-47DF-AA44-E9A36A3C1841}" type="pres">
      <dgm:prSet presAssocID="{CD68A538-72AE-47BD-BEAA-56594B6C67D3}" presName="connectorText" presStyleLbl="sibTrans2D1" presStyleIdx="1" presStyleCnt="2"/>
      <dgm:spPr/>
      <dgm:t>
        <a:bodyPr/>
        <a:lstStyle/>
        <a:p>
          <a:endParaRPr lang="en-US"/>
        </a:p>
      </dgm:t>
    </dgm:pt>
  </dgm:ptLst>
  <dgm:cxnLst>
    <dgm:cxn modelId="{DD05F4F2-92F3-4093-A2AE-C8AC28A12418}" srcId="{8F513627-3156-484E-8264-29A1B9089245}" destId="{90EEE68C-B0F1-4DE8-A86D-2D5BAE30EC79}" srcOrd="0" destOrd="0" parTransId="{A60D9550-411C-4957-B688-ACF8A21180C7}" sibTransId="{40D75942-6F1C-4CF9-9747-DAFED80A76EB}"/>
    <dgm:cxn modelId="{B3A088EA-B50D-4E01-9A6D-2C30DFFD2633}" type="presOf" srcId="{CD68A538-72AE-47BD-BEAA-56594B6C67D3}" destId="{66B8B872-79BA-413F-B692-CC29A33C2D4D}" srcOrd="0" destOrd="0" presId="urn:microsoft.com/office/officeart/2005/8/layout/cycle2"/>
    <dgm:cxn modelId="{3F773E19-E9FB-4C68-9BD6-24FEABD0235D}" type="presOf" srcId="{40D75942-6F1C-4CF9-9747-DAFED80A76EB}" destId="{1D54D2FE-A544-4B47-BFA6-0A64593927EC}" srcOrd="0" destOrd="0" presId="urn:microsoft.com/office/officeart/2005/8/layout/cycle2"/>
    <dgm:cxn modelId="{2CC61FBD-B81B-41FA-B38B-463189E51FEB}" type="presOf" srcId="{90EEE68C-B0F1-4DE8-A86D-2D5BAE30EC79}" destId="{ACBA4B11-09C8-4E4A-B2B5-232A967E4EF5}" srcOrd="0" destOrd="0" presId="urn:microsoft.com/office/officeart/2005/8/layout/cycle2"/>
    <dgm:cxn modelId="{BE6ADEB1-8485-476C-9850-2C93F6908C57}" type="presOf" srcId="{8F513627-3156-484E-8264-29A1B9089245}" destId="{1334C748-8E45-4C3F-A87E-B01780849F85}" srcOrd="0" destOrd="0" presId="urn:microsoft.com/office/officeart/2005/8/layout/cycle2"/>
    <dgm:cxn modelId="{B8683263-6592-4F91-8705-28F31CE25456}" srcId="{8F513627-3156-484E-8264-29A1B9089245}" destId="{22368DAB-6A6A-404E-8D29-A793BAD4BF4C}" srcOrd="1" destOrd="0" parTransId="{A7B2BB3D-DBDF-4022-9D51-FEB312882D3D}" sibTransId="{CD68A538-72AE-47BD-BEAA-56594B6C67D3}"/>
    <dgm:cxn modelId="{239791B1-8E9E-406B-809C-6552DBA20BCF}" type="presOf" srcId="{CD68A538-72AE-47BD-BEAA-56594B6C67D3}" destId="{172642BF-C0A7-47DF-AA44-E9A36A3C1841}" srcOrd="1" destOrd="0" presId="urn:microsoft.com/office/officeart/2005/8/layout/cycle2"/>
    <dgm:cxn modelId="{3D4FF03B-DBA1-4FD1-B7D4-28970A89FFD7}" type="presOf" srcId="{40D75942-6F1C-4CF9-9747-DAFED80A76EB}" destId="{CE971256-4500-4BEC-B0D0-1F5B200B3625}" srcOrd="1" destOrd="0" presId="urn:microsoft.com/office/officeart/2005/8/layout/cycle2"/>
    <dgm:cxn modelId="{3EE362B7-F788-4E35-90CA-B5D1422012BD}" type="presOf" srcId="{22368DAB-6A6A-404E-8D29-A793BAD4BF4C}" destId="{B064E947-6E1F-4A86-B5D7-2AA54A08BDDD}" srcOrd="0" destOrd="0" presId="urn:microsoft.com/office/officeart/2005/8/layout/cycle2"/>
    <dgm:cxn modelId="{34E231D6-E4FB-4C22-8762-C21113B228BA}" type="presParOf" srcId="{1334C748-8E45-4C3F-A87E-B01780849F85}" destId="{ACBA4B11-09C8-4E4A-B2B5-232A967E4EF5}" srcOrd="0" destOrd="0" presId="urn:microsoft.com/office/officeart/2005/8/layout/cycle2"/>
    <dgm:cxn modelId="{A417809F-994B-4E27-829E-03BA597DFAC6}" type="presParOf" srcId="{1334C748-8E45-4C3F-A87E-B01780849F85}" destId="{1D54D2FE-A544-4B47-BFA6-0A64593927EC}" srcOrd="1" destOrd="0" presId="urn:microsoft.com/office/officeart/2005/8/layout/cycle2"/>
    <dgm:cxn modelId="{8526E8FD-9B6F-425B-867D-85DD3F91DDB1}" type="presParOf" srcId="{1D54D2FE-A544-4B47-BFA6-0A64593927EC}" destId="{CE971256-4500-4BEC-B0D0-1F5B200B3625}" srcOrd="0" destOrd="0" presId="urn:microsoft.com/office/officeart/2005/8/layout/cycle2"/>
    <dgm:cxn modelId="{868B2DCC-FFFB-4012-86FC-A23466636A1E}" type="presParOf" srcId="{1334C748-8E45-4C3F-A87E-B01780849F85}" destId="{B064E947-6E1F-4A86-B5D7-2AA54A08BDDD}" srcOrd="2" destOrd="0" presId="urn:microsoft.com/office/officeart/2005/8/layout/cycle2"/>
    <dgm:cxn modelId="{05F11E2C-D525-4725-9396-A9B6C173FCC6}" type="presParOf" srcId="{1334C748-8E45-4C3F-A87E-B01780849F85}" destId="{66B8B872-79BA-413F-B692-CC29A33C2D4D}" srcOrd="3" destOrd="0" presId="urn:microsoft.com/office/officeart/2005/8/layout/cycle2"/>
    <dgm:cxn modelId="{B54CA8B9-5A1B-4FDB-99DB-231D3578E763}" type="presParOf" srcId="{66B8B872-79BA-413F-B692-CC29A33C2D4D}" destId="{172642BF-C0A7-47DF-AA44-E9A36A3C1841}"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D0DE482E-F207-4652-AF22-EC9F380AA2FB}"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C54F6F84-5F2D-406B-BB3D-F6F3EC55801B}">
      <dgm:prSet custT="1"/>
      <dgm:spPr>
        <a:solidFill>
          <a:schemeClr val="accent1">
            <a:lumMod val="60000"/>
            <a:lumOff val="40000"/>
            <a:alpha val="90000"/>
          </a:schemeClr>
        </a:solidFill>
      </dgm:spPr>
      <dgm:t>
        <a:bodyPr/>
        <a:lstStyle/>
        <a:p>
          <a:pPr algn="ctr" rtl="1"/>
          <a:r>
            <a:rPr lang="ar-SA" sz="2000" b="1" dirty="0" smtClean="0"/>
            <a:t>أولاً : ان الطفل يظل فترة طويلة بحاجة شديدة إلى استمرار </a:t>
          </a:r>
          <a:r>
            <a:rPr lang="ar-SA" sz="2000" b="1" u="none" dirty="0" smtClean="0">
              <a:solidFill>
                <a:srgbClr val="C00000"/>
              </a:solidFill>
            </a:rPr>
            <a:t>عناية الكبار </a:t>
          </a:r>
          <a:r>
            <a:rPr lang="ar-SA" sz="2000" b="1" dirty="0" smtClean="0"/>
            <a:t>لاستمرار بقائه </a:t>
          </a:r>
          <a:endParaRPr lang="ar-SA" sz="2000" b="1" dirty="0"/>
        </a:p>
      </dgm:t>
    </dgm:pt>
    <dgm:pt modelId="{86537B2F-2677-4DD8-BFD9-39C084383365}" type="parTrans" cxnId="{6660A102-F00C-4559-862C-EB7C42DA4BB0}">
      <dgm:prSet/>
      <dgm:spPr/>
      <dgm:t>
        <a:bodyPr/>
        <a:lstStyle/>
        <a:p>
          <a:endParaRPr lang="en-US"/>
        </a:p>
      </dgm:t>
    </dgm:pt>
    <dgm:pt modelId="{521A7FFF-9B90-43AB-9156-4A145F56917C}" type="sibTrans" cxnId="{6660A102-F00C-4559-862C-EB7C42DA4BB0}">
      <dgm:prSet/>
      <dgm:spPr/>
      <dgm:t>
        <a:bodyPr/>
        <a:lstStyle/>
        <a:p>
          <a:endParaRPr lang="en-US"/>
        </a:p>
      </dgm:t>
    </dgm:pt>
    <dgm:pt modelId="{1A2C0314-5918-41AE-B4A0-F77B8141BFB5}">
      <dgm:prSet custT="1"/>
      <dgm:spPr>
        <a:solidFill>
          <a:schemeClr val="accent1">
            <a:lumMod val="60000"/>
            <a:lumOff val="40000"/>
            <a:alpha val="90000"/>
          </a:schemeClr>
        </a:solidFill>
      </dgm:spPr>
      <dgm:t>
        <a:bodyPr/>
        <a:lstStyle/>
        <a:p>
          <a:pPr algn="ctr" rtl="1"/>
          <a:r>
            <a:rPr lang="ar-SA" sz="2000" b="1" dirty="0" smtClean="0"/>
            <a:t>ثانياً : انه يلقى فرصة للتعليم نتيجة احتكاكه بالكبار </a:t>
          </a:r>
          <a:r>
            <a:rPr lang="ar-OM" sz="2000" b="1" dirty="0" smtClean="0"/>
            <a:t>و</a:t>
          </a:r>
          <a:r>
            <a:rPr lang="ar-SA" sz="2000" b="1" dirty="0" smtClean="0"/>
            <a:t>لا تتاح لغيرة من المخلوقات .</a:t>
          </a:r>
          <a:endParaRPr lang="en-US" sz="2000" dirty="0"/>
        </a:p>
      </dgm:t>
    </dgm:pt>
    <dgm:pt modelId="{68072993-654A-43B0-B4A3-CD83EC6D36D8}" type="parTrans" cxnId="{0FC2E19E-6B77-4FD2-BAF3-0292FF28F27C}">
      <dgm:prSet/>
      <dgm:spPr/>
      <dgm:t>
        <a:bodyPr/>
        <a:lstStyle/>
        <a:p>
          <a:endParaRPr lang="en-US"/>
        </a:p>
      </dgm:t>
    </dgm:pt>
    <dgm:pt modelId="{F53BE737-34FC-48C1-8CD3-68D7714BB5DC}" type="sibTrans" cxnId="{0FC2E19E-6B77-4FD2-BAF3-0292FF28F27C}">
      <dgm:prSet/>
      <dgm:spPr/>
      <dgm:t>
        <a:bodyPr/>
        <a:lstStyle/>
        <a:p>
          <a:endParaRPr lang="en-US"/>
        </a:p>
      </dgm:t>
    </dgm:pt>
    <dgm:pt modelId="{D87FE789-C3FB-48CD-9249-4174F4E781BE}">
      <dgm:prSet custT="1"/>
      <dgm:spPr>
        <a:solidFill>
          <a:schemeClr val="accent1">
            <a:lumMod val="60000"/>
            <a:lumOff val="40000"/>
            <a:alpha val="90000"/>
          </a:schemeClr>
        </a:solidFill>
      </dgm:spPr>
      <dgm:t>
        <a:bodyPr/>
        <a:lstStyle/>
        <a:p>
          <a:pPr algn="ctr" rtl="1"/>
          <a:r>
            <a:rPr lang="ar-SA" sz="2000" b="1" dirty="0" smtClean="0"/>
            <a:t>ثالثاً : انه بحكم </a:t>
          </a:r>
          <a:r>
            <a:rPr lang="ar-SA" sz="2000" b="1" dirty="0" smtClean="0">
              <a:solidFill>
                <a:srgbClr val="C00000"/>
              </a:solidFill>
            </a:rPr>
            <a:t>طبيعة العضوية </a:t>
          </a:r>
          <a:r>
            <a:rPr lang="ar-SA" sz="2000" b="1" dirty="0" smtClean="0"/>
            <a:t>التي لها درجة كبيرة من عدم التحديد الفطري أكثر استعداداً لتشكيل نشاطه في قوالب متنوعة </a:t>
          </a:r>
          <a:endParaRPr lang="ar-SA" sz="2000" b="1" dirty="0"/>
        </a:p>
      </dgm:t>
    </dgm:pt>
    <dgm:pt modelId="{EA7C11DB-686C-4330-8C61-80648C703A55}" type="parTrans" cxnId="{EDF3BDBA-212E-4BA4-83B1-739F4B14C16A}">
      <dgm:prSet/>
      <dgm:spPr/>
      <dgm:t>
        <a:bodyPr/>
        <a:lstStyle/>
        <a:p>
          <a:endParaRPr lang="en-US"/>
        </a:p>
      </dgm:t>
    </dgm:pt>
    <dgm:pt modelId="{577E2F33-E234-4FC1-A494-BF6F4E092A11}" type="sibTrans" cxnId="{EDF3BDBA-212E-4BA4-83B1-739F4B14C16A}">
      <dgm:prSet/>
      <dgm:spPr/>
      <dgm:t>
        <a:bodyPr/>
        <a:lstStyle/>
        <a:p>
          <a:endParaRPr lang="en-US"/>
        </a:p>
      </dgm:t>
    </dgm:pt>
    <dgm:pt modelId="{15F72C0A-D306-4040-8CF1-33359A24DDFD}">
      <dgm:prSet custT="1"/>
      <dgm:spPr>
        <a:solidFill>
          <a:schemeClr val="accent1">
            <a:lumMod val="60000"/>
            <a:lumOff val="40000"/>
            <a:alpha val="90000"/>
          </a:schemeClr>
        </a:solidFill>
      </dgm:spPr>
      <dgm:t>
        <a:bodyPr/>
        <a:lstStyle/>
        <a:p>
          <a:pPr algn="ctr" rtl="1"/>
          <a:r>
            <a:rPr lang="ar-SA" sz="2000" b="1" dirty="0" smtClean="0"/>
            <a:t>رابعاً : انه مضطر إلى أن ينمى وسائل التعبير والطلب بدرجة تتناسب مع شدة احتياجه إلى </a:t>
          </a:r>
          <a:r>
            <a:rPr lang="ar-SA" sz="2000" b="1" dirty="0" smtClean="0">
              <a:solidFill>
                <a:srgbClr val="C00000"/>
              </a:solidFill>
            </a:rPr>
            <a:t>مساعدة الآخرين </a:t>
          </a:r>
          <a:endParaRPr lang="ar-SA" sz="2000" b="1" dirty="0">
            <a:solidFill>
              <a:srgbClr val="C00000"/>
            </a:solidFill>
          </a:endParaRPr>
        </a:p>
      </dgm:t>
    </dgm:pt>
    <dgm:pt modelId="{90737616-151E-4F16-A5BD-5D476299AA2B}" type="parTrans" cxnId="{CAD64A09-5510-4E24-8C16-44F1FB1C39AA}">
      <dgm:prSet/>
      <dgm:spPr/>
      <dgm:t>
        <a:bodyPr/>
        <a:lstStyle/>
        <a:p>
          <a:endParaRPr lang="en-US"/>
        </a:p>
      </dgm:t>
    </dgm:pt>
    <dgm:pt modelId="{0C4FAE8D-A84B-488C-BAEB-24E5CB3EDF11}" type="sibTrans" cxnId="{CAD64A09-5510-4E24-8C16-44F1FB1C39AA}">
      <dgm:prSet/>
      <dgm:spPr/>
      <dgm:t>
        <a:bodyPr/>
        <a:lstStyle/>
        <a:p>
          <a:endParaRPr lang="en-US"/>
        </a:p>
      </dgm:t>
    </dgm:pt>
    <dgm:pt modelId="{B4570113-CFE8-4AE6-A4C5-7C337E1DE677}">
      <dgm:prSet custT="1"/>
      <dgm:spPr>
        <a:solidFill>
          <a:schemeClr val="accent1">
            <a:lumMod val="60000"/>
            <a:lumOff val="40000"/>
            <a:alpha val="90000"/>
          </a:schemeClr>
        </a:solidFill>
      </dgm:spPr>
      <dgm:t>
        <a:bodyPr/>
        <a:lstStyle/>
        <a:p>
          <a:pPr algn="r" rtl="1"/>
          <a:r>
            <a:rPr lang="ar-SA" sz="2000" b="1" dirty="0" smtClean="0"/>
            <a:t>خامساً : أنها </a:t>
          </a:r>
          <a:r>
            <a:rPr lang="ar-OM" sz="2000" b="1" dirty="0" smtClean="0"/>
            <a:t>– اي التربية- </a:t>
          </a:r>
          <a:r>
            <a:rPr lang="ar-SA" sz="2000" b="1" dirty="0" smtClean="0"/>
            <a:t>تكون في مجتمع معين له ثقافته وفلسفته التي توجه حيا</a:t>
          </a:r>
          <a:r>
            <a:rPr lang="ar-OM" sz="2000" b="1" dirty="0" smtClean="0"/>
            <a:t>ة الفرد</a:t>
          </a:r>
          <a:endParaRPr lang="ar-SA" sz="2000" b="1" dirty="0"/>
        </a:p>
      </dgm:t>
    </dgm:pt>
    <dgm:pt modelId="{BF77FDFE-6095-4529-AC8A-F07C66704398}" type="parTrans" cxnId="{4381FB6C-E920-447B-85E8-C89E2202CDFB}">
      <dgm:prSet/>
      <dgm:spPr/>
      <dgm:t>
        <a:bodyPr/>
        <a:lstStyle/>
        <a:p>
          <a:endParaRPr lang="en-US"/>
        </a:p>
      </dgm:t>
    </dgm:pt>
    <dgm:pt modelId="{BFE16847-0B4A-415F-BCE0-3B821B855EEE}" type="sibTrans" cxnId="{4381FB6C-E920-447B-85E8-C89E2202CDFB}">
      <dgm:prSet/>
      <dgm:spPr/>
      <dgm:t>
        <a:bodyPr/>
        <a:lstStyle/>
        <a:p>
          <a:endParaRPr lang="en-US"/>
        </a:p>
      </dgm:t>
    </dgm:pt>
    <dgm:pt modelId="{B7B9D328-9E21-4B12-9549-68C00EDE2B4C}" type="pres">
      <dgm:prSet presAssocID="{D0DE482E-F207-4652-AF22-EC9F380AA2FB}" presName="compositeShape" presStyleCnt="0">
        <dgm:presLayoutVars>
          <dgm:dir/>
          <dgm:resizeHandles/>
        </dgm:presLayoutVars>
      </dgm:prSet>
      <dgm:spPr/>
      <dgm:t>
        <a:bodyPr/>
        <a:lstStyle/>
        <a:p>
          <a:endParaRPr lang="en-US"/>
        </a:p>
      </dgm:t>
    </dgm:pt>
    <dgm:pt modelId="{7A1FFF5C-79F9-4C3B-96EB-0442A63E94AF}" type="pres">
      <dgm:prSet presAssocID="{D0DE482E-F207-4652-AF22-EC9F380AA2FB}" presName="pyramid" presStyleLbl="node1" presStyleIdx="0" presStyleCnt="1"/>
      <dgm:spPr>
        <a:solidFill>
          <a:schemeClr val="bg1"/>
        </a:solidFill>
      </dgm:spPr>
      <dgm:t>
        <a:bodyPr/>
        <a:lstStyle/>
        <a:p>
          <a:endParaRPr lang="en-US"/>
        </a:p>
      </dgm:t>
    </dgm:pt>
    <dgm:pt modelId="{BD788731-8DD0-4388-897A-AFA4C805D131}" type="pres">
      <dgm:prSet presAssocID="{D0DE482E-F207-4652-AF22-EC9F380AA2FB}" presName="theList" presStyleCnt="0"/>
      <dgm:spPr/>
    </dgm:pt>
    <dgm:pt modelId="{0E273964-18FC-49C8-BB0D-72D476D6AEAF}" type="pres">
      <dgm:prSet presAssocID="{C54F6F84-5F2D-406B-BB3D-F6F3EC55801B}" presName="aNode" presStyleLbl="fgAcc1" presStyleIdx="0" presStyleCnt="5" custScaleX="289779" custScaleY="155968">
        <dgm:presLayoutVars>
          <dgm:bulletEnabled val="1"/>
        </dgm:presLayoutVars>
      </dgm:prSet>
      <dgm:spPr/>
      <dgm:t>
        <a:bodyPr/>
        <a:lstStyle/>
        <a:p>
          <a:endParaRPr lang="en-US"/>
        </a:p>
      </dgm:t>
    </dgm:pt>
    <dgm:pt modelId="{89AA108E-C96F-41E0-A5B9-E32DF5E4CEC3}" type="pres">
      <dgm:prSet presAssocID="{C54F6F84-5F2D-406B-BB3D-F6F3EC55801B}" presName="aSpace" presStyleCnt="0"/>
      <dgm:spPr/>
    </dgm:pt>
    <dgm:pt modelId="{D20F6746-01D7-4551-B94F-23AEDBDB8A47}" type="pres">
      <dgm:prSet presAssocID="{1A2C0314-5918-41AE-B4A0-F77B8141BFB5}" presName="aNode" presStyleLbl="fgAcc1" presStyleIdx="1" presStyleCnt="5" custScaleX="289779">
        <dgm:presLayoutVars>
          <dgm:bulletEnabled val="1"/>
        </dgm:presLayoutVars>
      </dgm:prSet>
      <dgm:spPr/>
      <dgm:t>
        <a:bodyPr/>
        <a:lstStyle/>
        <a:p>
          <a:endParaRPr lang="en-US"/>
        </a:p>
      </dgm:t>
    </dgm:pt>
    <dgm:pt modelId="{C7303D35-343E-4CB8-A983-178759A58EBF}" type="pres">
      <dgm:prSet presAssocID="{1A2C0314-5918-41AE-B4A0-F77B8141BFB5}" presName="aSpace" presStyleCnt="0"/>
      <dgm:spPr/>
    </dgm:pt>
    <dgm:pt modelId="{06E8A5B6-62F6-4DD5-96BB-5ED4ECADD7C9}" type="pres">
      <dgm:prSet presAssocID="{D87FE789-C3FB-48CD-9249-4174F4E781BE}" presName="aNode" presStyleLbl="fgAcc1" presStyleIdx="2" presStyleCnt="5" custScaleX="287313">
        <dgm:presLayoutVars>
          <dgm:bulletEnabled val="1"/>
        </dgm:presLayoutVars>
      </dgm:prSet>
      <dgm:spPr/>
      <dgm:t>
        <a:bodyPr/>
        <a:lstStyle/>
        <a:p>
          <a:endParaRPr lang="en-US"/>
        </a:p>
      </dgm:t>
    </dgm:pt>
    <dgm:pt modelId="{005893C9-C8C9-448D-BD5B-A0184636D70C}" type="pres">
      <dgm:prSet presAssocID="{D87FE789-C3FB-48CD-9249-4174F4E781BE}" presName="aSpace" presStyleCnt="0"/>
      <dgm:spPr/>
    </dgm:pt>
    <dgm:pt modelId="{5ECDD7CC-A1CF-4757-823A-6FAA9D9D4E04}" type="pres">
      <dgm:prSet presAssocID="{15F72C0A-D306-4040-8CF1-33359A24DDFD}" presName="aNode" presStyleLbl="fgAcc1" presStyleIdx="3" presStyleCnt="5" custScaleX="289779" custScaleY="142434">
        <dgm:presLayoutVars>
          <dgm:bulletEnabled val="1"/>
        </dgm:presLayoutVars>
      </dgm:prSet>
      <dgm:spPr/>
      <dgm:t>
        <a:bodyPr/>
        <a:lstStyle/>
        <a:p>
          <a:endParaRPr lang="en-US"/>
        </a:p>
      </dgm:t>
    </dgm:pt>
    <dgm:pt modelId="{BB318ACA-F5DE-43DE-AA53-7B0ED5170B64}" type="pres">
      <dgm:prSet presAssocID="{15F72C0A-D306-4040-8CF1-33359A24DDFD}" presName="aSpace" presStyleCnt="0"/>
      <dgm:spPr/>
    </dgm:pt>
    <dgm:pt modelId="{CC9EFC54-CC96-46EE-8C1C-77C039BFB74C}" type="pres">
      <dgm:prSet presAssocID="{B4570113-CFE8-4AE6-A4C5-7C337E1DE677}" presName="aNode" presStyleLbl="fgAcc1" presStyleIdx="4" presStyleCnt="5" custScaleX="287313" custScaleY="150837" custLinFactNeighborX="-23292" custLinFactNeighborY="-34501">
        <dgm:presLayoutVars>
          <dgm:bulletEnabled val="1"/>
        </dgm:presLayoutVars>
      </dgm:prSet>
      <dgm:spPr/>
      <dgm:t>
        <a:bodyPr/>
        <a:lstStyle/>
        <a:p>
          <a:endParaRPr lang="en-US"/>
        </a:p>
      </dgm:t>
    </dgm:pt>
    <dgm:pt modelId="{00E9EBF7-51DF-4164-B75E-9DC02765017E}" type="pres">
      <dgm:prSet presAssocID="{B4570113-CFE8-4AE6-A4C5-7C337E1DE677}" presName="aSpace" presStyleCnt="0"/>
      <dgm:spPr/>
    </dgm:pt>
  </dgm:ptLst>
  <dgm:cxnLst>
    <dgm:cxn modelId="{5643D191-9FED-46F1-81D9-F38B87DCBAA3}" type="presOf" srcId="{B4570113-CFE8-4AE6-A4C5-7C337E1DE677}" destId="{CC9EFC54-CC96-46EE-8C1C-77C039BFB74C}" srcOrd="0" destOrd="0" presId="urn:microsoft.com/office/officeart/2005/8/layout/pyramid2"/>
    <dgm:cxn modelId="{65FA6F58-6295-41E6-B963-796C270C6F47}" type="presOf" srcId="{C54F6F84-5F2D-406B-BB3D-F6F3EC55801B}" destId="{0E273964-18FC-49C8-BB0D-72D476D6AEAF}" srcOrd="0" destOrd="0" presId="urn:microsoft.com/office/officeart/2005/8/layout/pyramid2"/>
    <dgm:cxn modelId="{B56FFCE9-D828-4D49-A678-DA78618D4143}" type="presOf" srcId="{1A2C0314-5918-41AE-B4A0-F77B8141BFB5}" destId="{D20F6746-01D7-4551-B94F-23AEDBDB8A47}" srcOrd="0" destOrd="0" presId="urn:microsoft.com/office/officeart/2005/8/layout/pyramid2"/>
    <dgm:cxn modelId="{0FC2E19E-6B77-4FD2-BAF3-0292FF28F27C}" srcId="{D0DE482E-F207-4652-AF22-EC9F380AA2FB}" destId="{1A2C0314-5918-41AE-B4A0-F77B8141BFB5}" srcOrd="1" destOrd="0" parTransId="{68072993-654A-43B0-B4A3-CD83EC6D36D8}" sibTransId="{F53BE737-34FC-48C1-8CD3-68D7714BB5DC}"/>
    <dgm:cxn modelId="{CAD64A09-5510-4E24-8C16-44F1FB1C39AA}" srcId="{D0DE482E-F207-4652-AF22-EC9F380AA2FB}" destId="{15F72C0A-D306-4040-8CF1-33359A24DDFD}" srcOrd="3" destOrd="0" parTransId="{90737616-151E-4F16-A5BD-5D476299AA2B}" sibTransId="{0C4FAE8D-A84B-488C-BAEB-24E5CB3EDF11}"/>
    <dgm:cxn modelId="{093AAC6E-D131-4A56-8FF4-3CFFAAB2BD55}" type="presOf" srcId="{D0DE482E-F207-4652-AF22-EC9F380AA2FB}" destId="{B7B9D328-9E21-4B12-9549-68C00EDE2B4C}" srcOrd="0" destOrd="0" presId="urn:microsoft.com/office/officeart/2005/8/layout/pyramid2"/>
    <dgm:cxn modelId="{DCC855E4-4602-4508-9CD9-21D3469CF7E2}" type="presOf" srcId="{D87FE789-C3FB-48CD-9249-4174F4E781BE}" destId="{06E8A5B6-62F6-4DD5-96BB-5ED4ECADD7C9}" srcOrd="0" destOrd="0" presId="urn:microsoft.com/office/officeart/2005/8/layout/pyramid2"/>
    <dgm:cxn modelId="{6660A102-F00C-4559-862C-EB7C42DA4BB0}" srcId="{D0DE482E-F207-4652-AF22-EC9F380AA2FB}" destId="{C54F6F84-5F2D-406B-BB3D-F6F3EC55801B}" srcOrd="0" destOrd="0" parTransId="{86537B2F-2677-4DD8-BFD9-39C084383365}" sibTransId="{521A7FFF-9B90-43AB-9156-4A145F56917C}"/>
    <dgm:cxn modelId="{4902864B-7061-4B19-BE0B-31E517539890}" type="presOf" srcId="{15F72C0A-D306-4040-8CF1-33359A24DDFD}" destId="{5ECDD7CC-A1CF-4757-823A-6FAA9D9D4E04}" srcOrd="0" destOrd="0" presId="urn:microsoft.com/office/officeart/2005/8/layout/pyramid2"/>
    <dgm:cxn modelId="{EDF3BDBA-212E-4BA4-83B1-739F4B14C16A}" srcId="{D0DE482E-F207-4652-AF22-EC9F380AA2FB}" destId="{D87FE789-C3FB-48CD-9249-4174F4E781BE}" srcOrd="2" destOrd="0" parTransId="{EA7C11DB-686C-4330-8C61-80648C703A55}" sibTransId="{577E2F33-E234-4FC1-A494-BF6F4E092A11}"/>
    <dgm:cxn modelId="{4381FB6C-E920-447B-85E8-C89E2202CDFB}" srcId="{D0DE482E-F207-4652-AF22-EC9F380AA2FB}" destId="{B4570113-CFE8-4AE6-A4C5-7C337E1DE677}" srcOrd="4" destOrd="0" parTransId="{BF77FDFE-6095-4529-AC8A-F07C66704398}" sibTransId="{BFE16847-0B4A-415F-BCE0-3B821B855EEE}"/>
    <dgm:cxn modelId="{2D122C2C-D47D-44E0-AA01-98F6D185FB1B}" type="presParOf" srcId="{B7B9D328-9E21-4B12-9549-68C00EDE2B4C}" destId="{7A1FFF5C-79F9-4C3B-96EB-0442A63E94AF}" srcOrd="0" destOrd="0" presId="urn:microsoft.com/office/officeart/2005/8/layout/pyramid2"/>
    <dgm:cxn modelId="{07A2C877-A352-4716-832D-D474119359B0}" type="presParOf" srcId="{B7B9D328-9E21-4B12-9549-68C00EDE2B4C}" destId="{BD788731-8DD0-4388-897A-AFA4C805D131}" srcOrd="1" destOrd="0" presId="urn:microsoft.com/office/officeart/2005/8/layout/pyramid2"/>
    <dgm:cxn modelId="{D355359D-5440-4A1E-84D6-CAF84F8F42E0}" type="presParOf" srcId="{BD788731-8DD0-4388-897A-AFA4C805D131}" destId="{0E273964-18FC-49C8-BB0D-72D476D6AEAF}" srcOrd="0" destOrd="0" presId="urn:microsoft.com/office/officeart/2005/8/layout/pyramid2"/>
    <dgm:cxn modelId="{21EC7841-4BE1-468C-A3DE-73484AE4BC64}" type="presParOf" srcId="{BD788731-8DD0-4388-897A-AFA4C805D131}" destId="{89AA108E-C96F-41E0-A5B9-E32DF5E4CEC3}" srcOrd="1" destOrd="0" presId="urn:microsoft.com/office/officeart/2005/8/layout/pyramid2"/>
    <dgm:cxn modelId="{4D230DA1-7D6D-47B9-BE77-65FC234D65C7}" type="presParOf" srcId="{BD788731-8DD0-4388-897A-AFA4C805D131}" destId="{D20F6746-01D7-4551-B94F-23AEDBDB8A47}" srcOrd="2" destOrd="0" presId="urn:microsoft.com/office/officeart/2005/8/layout/pyramid2"/>
    <dgm:cxn modelId="{1ECC2F9E-9FBD-476F-AA7E-1D037BBDB02D}" type="presParOf" srcId="{BD788731-8DD0-4388-897A-AFA4C805D131}" destId="{C7303D35-343E-4CB8-A983-178759A58EBF}" srcOrd="3" destOrd="0" presId="urn:microsoft.com/office/officeart/2005/8/layout/pyramid2"/>
    <dgm:cxn modelId="{298DC7EB-B758-427C-A6B4-93F7BEDA395F}" type="presParOf" srcId="{BD788731-8DD0-4388-897A-AFA4C805D131}" destId="{06E8A5B6-62F6-4DD5-96BB-5ED4ECADD7C9}" srcOrd="4" destOrd="0" presId="urn:microsoft.com/office/officeart/2005/8/layout/pyramid2"/>
    <dgm:cxn modelId="{F55B2FFA-B52B-48A4-85A4-B565E4B47BD4}" type="presParOf" srcId="{BD788731-8DD0-4388-897A-AFA4C805D131}" destId="{005893C9-C8C9-448D-BD5B-A0184636D70C}" srcOrd="5" destOrd="0" presId="urn:microsoft.com/office/officeart/2005/8/layout/pyramid2"/>
    <dgm:cxn modelId="{C6026788-AA46-4719-AE78-0D3F8A6DD2EA}" type="presParOf" srcId="{BD788731-8DD0-4388-897A-AFA4C805D131}" destId="{5ECDD7CC-A1CF-4757-823A-6FAA9D9D4E04}" srcOrd="6" destOrd="0" presId="urn:microsoft.com/office/officeart/2005/8/layout/pyramid2"/>
    <dgm:cxn modelId="{9E8AB0D2-7AF9-4F9C-83D5-6D0F1CD8F8E2}" type="presParOf" srcId="{BD788731-8DD0-4388-897A-AFA4C805D131}" destId="{BB318ACA-F5DE-43DE-AA53-7B0ED5170B64}" srcOrd="7" destOrd="0" presId="urn:microsoft.com/office/officeart/2005/8/layout/pyramid2"/>
    <dgm:cxn modelId="{94F988DB-24E6-4E22-B567-E37703B84C38}" type="presParOf" srcId="{BD788731-8DD0-4388-897A-AFA4C805D131}" destId="{CC9EFC54-CC96-46EE-8C1C-77C039BFB74C}" srcOrd="8" destOrd="0" presId="urn:microsoft.com/office/officeart/2005/8/layout/pyramid2"/>
    <dgm:cxn modelId="{D7F112BE-E54C-4D31-A34D-30C00B144069}" type="presParOf" srcId="{BD788731-8DD0-4388-897A-AFA4C805D131}" destId="{00E9EBF7-51DF-4164-B75E-9DC02765017E}"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CDB30DA3-0097-4ECC-88C2-AC575AFBF4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99C5D0A-5456-47AE-ADE0-5CA1AAA8170C}">
      <dgm:prSet custT="1"/>
      <dgm:spPr/>
      <dgm:t>
        <a:bodyPr/>
        <a:lstStyle/>
        <a:p>
          <a:pPr algn="ctr" rtl="1"/>
          <a:r>
            <a:rPr lang="ar-SA" sz="2000" b="1" dirty="0" smtClean="0"/>
            <a:t>هي تعنى بكل ما يتعلق بالتربية من اساسيات اجتماعية ؟</a:t>
          </a:r>
          <a:endParaRPr lang="en-US" sz="2000" dirty="0"/>
        </a:p>
      </dgm:t>
    </dgm:pt>
    <dgm:pt modelId="{0FD197E7-49FB-4F42-A514-37AA8C3AE36B}" type="parTrans" cxnId="{A8A794B1-A890-4B98-88E0-E5E3D125FFB4}">
      <dgm:prSet/>
      <dgm:spPr/>
      <dgm:t>
        <a:bodyPr/>
        <a:lstStyle/>
        <a:p>
          <a:endParaRPr lang="en-US"/>
        </a:p>
      </dgm:t>
    </dgm:pt>
    <dgm:pt modelId="{D75A6BEE-5F31-4104-AF87-A94799F45B61}" type="sibTrans" cxnId="{A8A794B1-A890-4B98-88E0-E5E3D125FFB4}">
      <dgm:prSet/>
      <dgm:spPr/>
      <dgm:t>
        <a:bodyPr/>
        <a:lstStyle/>
        <a:p>
          <a:endParaRPr lang="en-US"/>
        </a:p>
      </dgm:t>
    </dgm:pt>
    <dgm:pt modelId="{A5D40F35-E27D-4233-A8E4-DB98C62C3E6B}">
      <dgm:prSet custT="1"/>
      <dgm:spPr/>
      <dgm:t>
        <a:bodyPr/>
        <a:lstStyle/>
        <a:p>
          <a:pPr algn="ctr" rtl="1"/>
          <a:r>
            <a:rPr lang="ar-SA" sz="2000" b="1" dirty="0" smtClean="0"/>
            <a:t>حيث تهتم الأصول الاجتماعية بتحليل تأثير الثقافة والنظم المجتمعية المختلفة على عملية التربية في مجتمع من المجتمعات فهي تركز على مؤثرات الحاضر مع عدم اغفال بصمات ومؤثرات الماضي </a:t>
          </a:r>
          <a:endParaRPr lang="en-US" sz="2000" dirty="0"/>
        </a:p>
      </dgm:t>
    </dgm:pt>
    <dgm:pt modelId="{B5884ED5-4960-4E96-9BA8-E25A45A0A9B9}" type="parTrans" cxnId="{A0115EEC-4163-4F8D-9F65-AF1DB1E8B720}">
      <dgm:prSet/>
      <dgm:spPr/>
      <dgm:t>
        <a:bodyPr/>
        <a:lstStyle/>
        <a:p>
          <a:endParaRPr lang="en-US"/>
        </a:p>
      </dgm:t>
    </dgm:pt>
    <dgm:pt modelId="{90BE1980-9854-4A57-BED2-7CD8673A1827}" type="sibTrans" cxnId="{A0115EEC-4163-4F8D-9F65-AF1DB1E8B720}">
      <dgm:prSet/>
      <dgm:spPr/>
      <dgm:t>
        <a:bodyPr/>
        <a:lstStyle/>
        <a:p>
          <a:endParaRPr lang="en-US"/>
        </a:p>
      </dgm:t>
    </dgm:pt>
    <dgm:pt modelId="{34C440B7-657B-4E92-9C76-B378FA83E9AF}">
      <dgm:prSet custT="1"/>
      <dgm:spPr/>
      <dgm:t>
        <a:bodyPr/>
        <a:lstStyle/>
        <a:p>
          <a:pPr algn="ctr" rtl="1"/>
          <a:r>
            <a:rPr lang="ar-SA" sz="2000" b="1" dirty="0" smtClean="0"/>
            <a:t>( فالمدخلات والعمليات والمخرج في المنظومة التربوية يعتبر محصلة للبيئة المجتمعية ) </a:t>
          </a:r>
          <a:endParaRPr lang="en-US" sz="2000" dirty="0"/>
        </a:p>
      </dgm:t>
    </dgm:pt>
    <dgm:pt modelId="{1D778B15-FEA7-4AE6-B212-296542EB0E2A}" type="parTrans" cxnId="{0E7B3FFB-86C5-49B5-99B4-F8241E35B58B}">
      <dgm:prSet/>
      <dgm:spPr/>
      <dgm:t>
        <a:bodyPr/>
        <a:lstStyle/>
        <a:p>
          <a:endParaRPr lang="en-US"/>
        </a:p>
      </dgm:t>
    </dgm:pt>
    <dgm:pt modelId="{D21431BD-265F-452A-8A96-04EB373E3BC4}" type="sibTrans" cxnId="{0E7B3FFB-86C5-49B5-99B4-F8241E35B58B}">
      <dgm:prSet/>
      <dgm:spPr/>
      <dgm:t>
        <a:bodyPr/>
        <a:lstStyle/>
        <a:p>
          <a:endParaRPr lang="en-US"/>
        </a:p>
      </dgm:t>
    </dgm:pt>
    <dgm:pt modelId="{780847DC-9922-4873-A8EF-B2FFC65AC34B}">
      <dgm:prSet custT="1"/>
      <dgm:spPr/>
      <dgm:t>
        <a:bodyPr/>
        <a:lstStyle/>
        <a:p>
          <a:pPr algn="ctr" rtl="1"/>
          <a:r>
            <a:rPr lang="ar-SA" sz="2000" b="1" dirty="0" smtClean="0"/>
            <a:t>اذا التربية متغير تابع للمجتمع وخاصة لنوع وطبيعة القوى المتحكمة فيه اقتصاديا وسياسيا واجتماعيا وثقافيا ودينيا .</a:t>
          </a:r>
          <a:endParaRPr lang="en-US" sz="2000" dirty="0"/>
        </a:p>
      </dgm:t>
    </dgm:pt>
    <dgm:pt modelId="{A602335F-AD63-4F97-A188-73F98ED5A380}" type="parTrans" cxnId="{45AD6C6F-E778-4DFB-BA0B-9285CFF65D6A}">
      <dgm:prSet/>
      <dgm:spPr/>
      <dgm:t>
        <a:bodyPr/>
        <a:lstStyle/>
        <a:p>
          <a:endParaRPr lang="en-US"/>
        </a:p>
      </dgm:t>
    </dgm:pt>
    <dgm:pt modelId="{1157ADA6-284A-4C43-8748-49F919B730F3}" type="sibTrans" cxnId="{45AD6C6F-E778-4DFB-BA0B-9285CFF65D6A}">
      <dgm:prSet/>
      <dgm:spPr/>
      <dgm:t>
        <a:bodyPr/>
        <a:lstStyle/>
        <a:p>
          <a:endParaRPr lang="en-US"/>
        </a:p>
      </dgm:t>
    </dgm:pt>
    <dgm:pt modelId="{E861A110-948E-4D96-BF0D-3219BE46C2E0}">
      <dgm:prSet custT="1"/>
      <dgm:spPr>
        <a:solidFill>
          <a:schemeClr val="bg1"/>
        </a:solidFill>
      </dgm:spPr>
      <dgm:t>
        <a:bodyPr/>
        <a:lstStyle/>
        <a:p>
          <a:pPr algn="ctr" rtl="1"/>
          <a:r>
            <a:rPr lang="ar-SA" sz="2000" b="1" dirty="0" smtClean="0">
              <a:solidFill>
                <a:srgbClr val="C00000"/>
              </a:solidFill>
            </a:rPr>
            <a:t>هل بالإمكان نقل ملامح تربية من مجتمع لمجتمع اخر مع توقع ان تاتي بنفس النتائج  المتوخاة منها ؟؟</a:t>
          </a:r>
          <a:endParaRPr lang="ar-SA" sz="2000" b="1" dirty="0">
            <a:solidFill>
              <a:srgbClr val="C00000"/>
            </a:solidFill>
          </a:endParaRPr>
        </a:p>
      </dgm:t>
    </dgm:pt>
    <dgm:pt modelId="{C24831BD-79B4-422A-97BF-50CD35A44BB9}" type="parTrans" cxnId="{8F8C0733-9F10-41C0-B2DB-DB3FC974B6A7}">
      <dgm:prSet/>
      <dgm:spPr/>
      <dgm:t>
        <a:bodyPr/>
        <a:lstStyle/>
        <a:p>
          <a:endParaRPr lang="en-US"/>
        </a:p>
      </dgm:t>
    </dgm:pt>
    <dgm:pt modelId="{13D98ECF-52AB-46F0-83F9-8107C44ACDED}" type="sibTrans" cxnId="{8F8C0733-9F10-41C0-B2DB-DB3FC974B6A7}">
      <dgm:prSet/>
      <dgm:spPr/>
      <dgm:t>
        <a:bodyPr/>
        <a:lstStyle/>
        <a:p>
          <a:endParaRPr lang="en-US"/>
        </a:p>
      </dgm:t>
    </dgm:pt>
    <dgm:pt modelId="{7D423F89-3303-44A2-AA0E-390FAF210733}" type="pres">
      <dgm:prSet presAssocID="{CDB30DA3-0097-4ECC-88C2-AC575AFBF486}" presName="linear" presStyleCnt="0">
        <dgm:presLayoutVars>
          <dgm:animLvl val="lvl"/>
          <dgm:resizeHandles val="exact"/>
        </dgm:presLayoutVars>
      </dgm:prSet>
      <dgm:spPr/>
      <dgm:t>
        <a:bodyPr/>
        <a:lstStyle/>
        <a:p>
          <a:endParaRPr lang="en-US"/>
        </a:p>
      </dgm:t>
    </dgm:pt>
    <dgm:pt modelId="{0A771076-ED1D-49D5-B98A-75A30958D077}" type="pres">
      <dgm:prSet presAssocID="{F99C5D0A-5456-47AE-ADE0-5CA1AAA8170C}" presName="parentText" presStyleLbl="node1" presStyleIdx="0" presStyleCnt="5" custLinFactY="5123" custLinFactNeighborX="2473" custLinFactNeighborY="100000">
        <dgm:presLayoutVars>
          <dgm:chMax val="0"/>
          <dgm:bulletEnabled val="1"/>
        </dgm:presLayoutVars>
      </dgm:prSet>
      <dgm:spPr/>
      <dgm:t>
        <a:bodyPr/>
        <a:lstStyle/>
        <a:p>
          <a:endParaRPr lang="en-US"/>
        </a:p>
      </dgm:t>
    </dgm:pt>
    <dgm:pt modelId="{6AE95026-90ED-4056-9769-81A644A93EBE}" type="pres">
      <dgm:prSet presAssocID="{D75A6BEE-5F31-4104-AF87-A94799F45B61}" presName="spacer" presStyleCnt="0"/>
      <dgm:spPr/>
    </dgm:pt>
    <dgm:pt modelId="{150F251C-EF87-460B-960F-2AE8B2775B9B}" type="pres">
      <dgm:prSet presAssocID="{A5D40F35-E27D-4233-A8E4-DB98C62C3E6B}" presName="parentText" presStyleLbl="node1" presStyleIdx="1" presStyleCnt="5">
        <dgm:presLayoutVars>
          <dgm:chMax val="0"/>
          <dgm:bulletEnabled val="1"/>
        </dgm:presLayoutVars>
      </dgm:prSet>
      <dgm:spPr/>
      <dgm:t>
        <a:bodyPr/>
        <a:lstStyle/>
        <a:p>
          <a:endParaRPr lang="en-US"/>
        </a:p>
      </dgm:t>
    </dgm:pt>
    <dgm:pt modelId="{68FB9EA3-A056-4FD0-9C05-E1338E86722D}" type="pres">
      <dgm:prSet presAssocID="{90BE1980-9854-4A57-BED2-7CD8673A1827}" presName="spacer" presStyleCnt="0"/>
      <dgm:spPr/>
    </dgm:pt>
    <dgm:pt modelId="{27225EE4-A66F-4E4E-9A60-14EBD87278E1}" type="pres">
      <dgm:prSet presAssocID="{34C440B7-657B-4E92-9C76-B378FA83E9AF}" presName="parentText" presStyleLbl="node1" presStyleIdx="2" presStyleCnt="5">
        <dgm:presLayoutVars>
          <dgm:chMax val="0"/>
          <dgm:bulletEnabled val="1"/>
        </dgm:presLayoutVars>
      </dgm:prSet>
      <dgm:spPr/>
      <dgm:t>
        <a:bodyPr/>
        <a:lstStyle/>
        <a:p>
          <a:endParaRPr lang="en-US"/>
        </a:p>
      </dgm:t>
    </dgm:pt>
    <dgm:pt modelId="{13ACC616-CD6A-404D-A6F0-80AF8009E53B}" type="pres">
      <dgm:prSet presAssocID="{D21431BD-265F-452A-8A96-04EB373E3BC4}" presName="spacer" presStyleCnt="0"/>
      <dgm:spPr/>
    </dgm:pt>
    <dgm:pt modelId="{CF3742D6-5D4A-41C9-A19C-05959951333B}" type="pres">
      <dgm:prSet presAssocID="{780847DC-9922-4873-A8EF-B2FFC65AC34B}" presName="parentText" presStyleLbl="node1" presStyleIdx="3" presStyleCnt="5">
        <dgm:presLayoutVars>
          <dgm:chMax val="0"/>
          <dgm:bulletEnabled val="1"/>
        </dgm:presLayoutVars>
      </dgm:prSet>
      <dgm:spPr/>
      <dgm:t>
        <a:bodyPr/>
        <a:lstStyle/>
        <a:p>
          <a:endParaRPr lang="en-US"/>
        </a:p>
      </dgm:t>
    </dgm:pt>
    <dgm:pt modelId="{3315771A-E70F-412B-9056-03F4639304B0}" type="pres">
      <dgm:prSet presAssocID="{1157ADA6-284A-4C43-8748-49F919B730F3}" presName="spacer" presStyleCnt="0"/>
      <dgm:spPr/>
    </dgm:pt>
    <dgm:pt modelId="{86847F2A-198B-4DAA-AB67-E0F99FAB9908}" type="pres">
      <dgm:prSet presAssocID="{E861A110-948E-4D96-BF0D-3219BE46C2E0}" presName="parentText" presStyleLbl="node1" presStyleIdx="4" presStyleCnt="5">
        <dgm:presLayoutVars>
          <dgm:chMax val="0"/>
          <dgm:bulletEnabled val="1"/>
        </dgm:presLayoutVars>
      </dgm:prSet>
      <dgm:spPr/>
      <dgm:t>
        <a:bodyPr/>
        <a:lstStyle/>
        <a:p>
          <a:endParaRPr lang="en-US"/>
        </a:p>
      </dgm:t>
    </dgm:pt>
  </dgm:ptLst>
  <dgm:cxnLst>
    <dgm:cxn modelId="{45AD6C6F-E778-4DFB-BA0B-9285CFF65D6A}" srcId="{CDB30DA3-0097-4ECC-88C2-AC575AFBF486}" destId="{780847DC-9922-4873-A8EF-B2FFC65AC34B}" srcOrd="3" destOrd="0" parTransId="{A602335F-AD63-4F97-A188-73F98ED5A380}" sibTransId="{1157ADA6-284A-4C43-8748-49F919B730F3}"/>
    <dgm:cxn modelId="{55C4AB5D-1820-4773-85B3-B8F1C4BAA3EE}" type="presOf" srcId="{E861A110-948E-4D96-BF0D-3219BE46C2E0}" destId="{86847F2A-198B-4DAA-AB67-E0F99FAB9908}" srcOrd="0" destOrd="0" presId="urn:microsoft.com/office/officeart/2005/8/layout/vList2"/>
    <dgm:cxn modelId="{88D93043-A422-41D7-A764-93D84B7477C0}" type="presOf" srcId="{34C440B7-657B-4E92-9C76-B378FA83E9AF}" destId="{27225EE4-A66F-4E4E-9A60-14EBD87278E1}" srcOrd="0" destOrd="0" presId="urn:microsoft.com/office/officeart/2005/8/layout/vList2"/>
    <dgm:cxn modelId="{D1D6B4ED-A064-4FA7-82D8-8F8B43BA6416}" type="presOf" srcId="{780847DC-9922-4873-A8EF-B2FFC65AC34B}" destId="{CF3742D6-5D4A-41C9-A19C-05959951333B}" srcOrd="0" destOrd="0" presId="urn:microsoft.com/office/officeart/2005/8/layout/vList2"/>
    <dgm:cxn modelId="{0E7B3FFB-86C5-49B5-99B4-F8241E35B58B}" srcId="{CDB30DA3-0097-4ECC-88C2-AC575AFBF486}" destId="{34C440B7-657B-4E92-9C76-B378FA83E9AF}" srcOrd="2" destOrd="0" parTransId="{1D778B15-FEA7-4AE6-B212-296542EB0E2A}" sibTransId="{D21431BD-265F-452A-8A96-04EB373E3BC4}"/>
    <dgm:cxn modelId="{231367B7-32FA-4C3D-9C4C-D84F9F17512D}" type="presOf" srcId="{A5D40F35-E27D-4233-A8E4-DB98C62C3E6B}" destId="{150F251C-EF87-460B-960F-2AE8B2775B9B}" srcOrd="0" destOrd="0" presId="urn:microsoft.com/office/officeart/2005/8/layout/vList2"/>
    <dgm:cxn modelId="{A8A794B1-A890-4B98-88E0-E5E3D125FFB4}" srcId="{CDB30DA3-0097-4ECC-88C2-AC575AFBF486}" destId="{F99C5D0A-5456-47AE-ADE0-5CA1AAA8170C}" srcOrd="0" destOrd="0" parTransId="{0FD197E7-49FB-4F42-A514-37AA8C3AE36B}" sibTransId="{D75A6BEE-5F31-4104-AF87-A94799F45B61}"/>
    <dgm:cxn modelId="{8A2A04E6-4EA7-408C-B753-F62E8C855658}" type="presOf" srcId="{CDB30DA3-0097-4ECC-88C2-AC575AFBF486}" destId="{7D423F89-3303-44A2-AA0E-390FAF210733}" srcOrd="0" destOrd="0" presId="urn:microsoft.com/office/officeart/2005/8/layout/vList2"/>
    <dgm:cxn modelId="{A0115EEC-4163-4F8D-9F65-AF1DB1E8B720}" srcId="{CDB30DA3-0097-4ECC-88C2-AC575AFBF486}" destId="{A5D40F35-E27D-4233-A8E4-DB98C62C3E6B}" srcOrd="1" destOrd="0" parTransId="{B5884ED5-4960-4E96-9BA8-E25A45A0A9B9}" sibTransId="{90BE1980-9854-4A57-BED2-7CD8673A1827}"/>
    <dgm:cxn modelId="{8F8C0733-9F10-41C0-B2DB-DB3FC974B6A7}" srcId="{CDB30DA3-0097-4ECC-88C2-AC575AFBF486}" destId="{E861A110-948E-4D96-BF0D-3219BE46C2E0}" srcOrd="4" destOrd="0" parTransId="{C24831BD-79B4-422A-97BF-50CD35A44BB9}" sibTransId="{13D98ECF-52AB-46F0-83F9-8107C44ACDED}"/>
    <dgm:cxn modelId="{EB37CC94-0C6D-42ED-A650-D70E7081379F}" type="presOf" srcId="{F99C5D0A-5456-47AE-ADE0-5CA1AAA8170C}" destId="{0A771076-ED1D-49D5-B98A-75A30958D077}" srcOrd="0" destOrd="0" presId="urn:microsoft.com/office/officeart/2005/8/layout/vList2"/>
    <dgm:cxn modelId="{91D63AA5-CA78-49BC-98E4-1F56B94FF7C8}" type="presParOf" srcId="{7D423F89-3303-44A2-AA0E-390FAF210733}" destId="{0A771076-ED1D-49D5-B98A-75A30958D077}" srcOrd="0" destOrd="0" presId="urn:microsoft.com/office/officeart/2005/8/layout/vList2"/>
    <dgm:cxn modelId="{6562E69D-B588-47EC-BF23-C13F5CF077CE}" type="presParOf" srcId="{7D423F89-3303-44A2-AA0E-390FAF210733}" destId="{6AE95026-90ED-4056-9769-81A644A93EBE}" srcOrd="1" destOrd="0" presId="urn:microsoft.com/office/officeart/2005/8/layout/vList2"/>
    <dgm:cxn modelId="{067BDF47-C601-45DA-ADCE-E79EEAB22450}" type="presParOf" srcId="{7D423F89-3303-44A2-AA0E-390FAF210733}" destId="{150F251C-EF87-460B-960F-2AE8B2775B9B}" srcOrd="2" destOrd="0" presId="urn:microsoft.com/office/officeart/2005/8/layout/vList2"/>
    <dgm:cxn modelId="{73C110B2-37AE-4DC3-BE0B-AD6479E0F4AE}" type="presParOf" srcId="{7D423F89-3303-44A2-AA0E-390FAF210733}" destId="{68FB9EA3-A056-4FD0-9C05-E1338E86722D}" srcOrd="3" destOrd="0" presId="urn:microsoft.com/office/officeart/2005/8/layout/vList2"/>
    <dgm:cxn modelId="{02548054-F7C3-4B61-9346-8D31F58F2C32}" type="presParOf" srcId="{7D423F89-3303-44A2-AA0E-390FAF210733}" destId="{27225EE4-A66F-4E4E-9A60-14EBD87278E1}" srcOrd="4" destOrd="0" presId="urn:microsoft.com/office/officeart/2005/8/layout/vList2"/>
    <dgm:cxn modelId="{CB01A206-C523-4194-A978-4A9A2B9654EE}" type="presParOf" srcId="{7D423F89-3303-44A2-AA0E-390FAF210733}" destId="{13ACC616-CD6A-404D-A6F0-80AF8009E53B}" srcOrd="5" destOrd="0" presId="urn:microsoft.com/office/officeart/2005/8/layout/vList2"/>
    <dgm:cxn modelId="{FCDF53CB-3EA9-473D-8A9B-2EC29E3F5396}" type="presParOf" srcId="{7D423F89-3303-44A2-AA0E-390FAF210733}" destId="{CF3742D6-5D4A-41C9-A19C-05959951333B}" srcOrd="6" destOrd="0" presId="urn:microsoft.com/office/officeart/2005/8/layout/vList2"/>
    <dgm:cxn modelId="{932FF7ED-9ABD-4F35-8DA8-3B2D8EFFAF37}" type="presParOf" srcId="{7D423F89-3303-44A2-AA0E-390FAF210733}" destId="{3315771A-E70F-412B-9056-03F4639304B0}" srcOrd="7" destOrd="0" presId="urn:microsoft.com/office/officeart/2005/8/layout/vList2"/>
    <dgm:cxn modelId="{F97D3B33-A990-4B1F-9E05-EE24A8B84AA1}" type="presParOf" srcId="{7D423F89-3303-44A2-AA0E-390FAF210733}" destId="{86847F2A-198B-4DAA-AB67-E0F99FAB9908}"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3679621C-AAB5-41E3-A80C-5428B4E43C1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7360D95-2F6C-4C4E-A6B8-40CA8862673A}">
      <dgm:prSet/>
      <dgm:spPr/>
      <dgm:t>
        <a:bodyPr/>
        <a:lstStyle/>
        <a:p>
          <a:pPr rtl="1"/>
          <a:r>
            <a:rPr lang="ar-SA" b="1" dirty="0" smtClean="0"/>
            <a:t>التعرف على علاقة النظام التعليمي بالعمليات الأخرى التي تحدث في المجتمع وتؤثر في الفرد من حيث </a:t>
          </a:r>
          <a:r>
            <a:rPr lang="ar-SA" b="1" dirty="0" smtClean="0">
              <a:solidFill>
                <a:schemeClr val="tx1"/>
              </a:solidFill>
            </a:rPr>
            <a:t>التنشئة الاجتماعية </a:t>
          </a:r>
          <a:r>
            <a:rPr lang="ar-SA" b="1" dirty="0" smtClean="0"/>
            <a:t>.</a:t>
          </a:r>
          <a:endParaRPr lang="en-US" dirty="0"/>
        </a:p>
      </dgm:t>
    </dgm:pt>
    <dgm:pt modelId="{A040FCDD-64E6-4BDF-8BB5-317B5D0B0014}" type="parTrans" cxnId="{B2C7B814-B801-4DBE-825D-13052A31F6DF}">
      <dgm:prSet/>
      <dgm:spPr/>
      <dgm:t>
        <a:bodyPr/>
        <a:lstStyle/>
        <a:p>
          <a:endParaRPr lang="en-US"/>
        </a:p>
      </dgm:t>
    </dgm:pt>
    <dgm:pt modelId="{F1A12F0D-BCE4-4A13-980F-2C41E7C01610}" type="sibTrans" cxnId="{B2C7B814-B801-4DBE-825D-13052A31F6DF}">
      <dgm:prSet/>
      <dgm:spPr/>
      <dgm:t>
        <a:bodyPr/>
        <a:lstStyle/>
        <a:p>
          <a:endParaRPr lang="en-US"/>
        </a:p>
      </dgm:t>
    </dgm:pt>
    <dgm:pt modelId="{8BF68A13-2EEF-40F0-95FA-13FCD67444F6}">
      <dgm:prSet/>
      <dgm:spPr/>
      <dgm:t>
        <a:bodyPr/>
        <a:lstStyle/>
        <a:p>
          <a:pPr rtl="1"/>
          <a:r>
            <a:rPr lang="ar-SA" b="1" dirty="0" smtClean="0"/>
            <a:t>ادراك أهمية </a:t>
          </a:r>
          <a:r>
            <a:rPr lang="ar-SA" b="1" dirty="0" smtClean="0">
              <a:solidFill>
                <a:schemeClr val="tx1"/>
              </a:solidFill>
            </a:rPr>
            <a:t>الثقافة</a:t>
          </a:r>
          <a:r>
            <a:rPr lang="ar-SA" b="1" dirty="0" smtClean="0"/>
            <a:t> واثرها في تشكيل الفرد اجتماعيا واثرها فيما يتعلمه الناشئة وادراك الغاية من وجود المدرسة كمؤسسة اجتماعية انشائها المجتمع لتعد افرادها للتكيف مع ثقافته.</a:t>
          </a:r>
          <a:endParaRPr lang="en-US" dirty="0"/>
        </a:p>
      </dgm:t>
    </dgm:pt>
    <dgm:pt modelId="{A845911D-D821-4D37-9956-BF4FFE278B08}" type="parTrans" cxnId="{6F5F7367-1F8B-456A-9750-6A31D2166BBE}">
      <dgm:prSet/>
      <dgm:spPr/>
      <dgm:t>
        <a:bodyPr/>
        <a:lstStyle/>
        <a:p>
          <a:endParaRPr lang="en-US"/>
        </a:p>
      </dgm:t>
    </dgm:pt>
    <dgm:pt modelId="{92CD1277-6C05-4B12-82AF-75089C9E494D}" type="sibTrans" cxnId="{6F5F7367-1F8B-456A-9750-6A31D2166BBE}">
      <dgm:prSet/>
      <dgm:spPr/>
      <dgm:t>
        <a:bodyPr/>
        <a:lstStyle/>
        <a:p>
          <a:endParaRPr lang="en-US"/>
        </a:p>
      </dgm:t>
    </dgm:pt>
    <dgm:pt modelId="{F21BDEA7-2D68-404D-BB92-0A4EE928F054}">
      <dgm:prSet/>
      <dgm:spPr/>
      <dgm:t>
        <a:bodyPr/>
        <a:lstStyle/>
        <a:p>
          <a:pPr rtl="1"/>
          <a:r>
            <a:rPr lang="ar-SA" b="1" dirty="0" smtClean="0"/>
            <a:t>ادراك أهمية </a:t>
          </a:r>
          <a:r>
            <a:rPr lang="ar-SA" b="1" dirty="0" smtClean="0">
              <a:solidFill>
                <a:schemeClr val="tx1"/>
              </a:solidFill>
            </a:rPr>
            <a:t>التغير الاجتماعي </a:t>
          </a:r>
          <a:r>
            <a:rPr lang="ar-SA" b="1" dirty="0" smtClean="0"/>
            <a:t>الذي يحدث في المجتمع ومؤسساته وثقافته وعلاقته بالتغيير التربوي والتغير في السياسة التعليمية نتيجة لمقابلة حاجات المجتمع المتجددة.</a:t>
          </a:r>
          <a:endParaRPr lang="en-US" dirty="0"/>
        </a:p>
      </dgm:t>
    </dgm:pt>
    <dgm:pt modelId="{18210C80-A15A-4E18-A10F-6C29651B44FE}" type="parTrans" cxnId="{B64CDF56-070A-4897-AC92-8A6F12B6D94A}">
      <dgm:prSet/>
      <dgm:spPr/>
      <dgm:t>
        <a:bodyPr/>
        <a:lstStyle/>
        <a:p>
          <a:endParaRPr lang="en-US"/>
        </a:p>
      </dgm:t>
    </dgm:pt>
    <dgm:pt modelId="{6F9878A3-78B7-428B-B890-059C421085A0}" type="sibTrans" cxnId="{B64CDF56-070A-4897-AC92-8A6F12B6D94A}">
      <dgm:prSet/>
      <dgm:spPr/>
      <dgm:t>
        <a:bodyPr/>
        <a:lstStyle/>
        <a:p>
          <a:endParaRPr lang="en-US"/>
        </a:p>
      </dgm:t>
    </dgm:pt>
    <dgm:pt modelId="{A9F193A7-FB7F-408A-B319-775547E6B9C7}" type="pres">
      <dgm:prSet presAssocID="{3679621C-AAB5-41E3-A80C-5428B4E43C18}" presName="Name0" presStyleCnt="0">
        <dgm:presLayoutVars>
          <dgm:dir/>
          <dgm:animLvl val="lvl"/>
          <dgm:resizeHandles val="exact"/>
        </dgm:presLayoutVars>
      </dgm:prSet>
      <dgm:spPr/>
      <dgm:t>
        <a:bodyPr/>
        <a:lstStyle/>
        <a:p>
          <a:endParaRPr lang="en-US"/>
        </a:p>
      </dgm:t>
    </dgm:pt>
    <dgm:pt modelId="{F06407E1-1C1F-48AA-932C-951E92A049D3}" type="pres">
      <dgm:prSet presAssocID="{47360D95-2F6C-4C4E-A6B8-40CA8862673A}" presName="linNode" presStyleCnt="0"/>
      <dgm:spPr/>
    </dgm:pt>
    <dgm:pt modelId="{477252C2-E640-4464-9ECD-80C49B77536C}" type="pres">
      <dgm:prSet presAssocID="{47360D95-2F6C-4C4E-A6B8-40CA8862673A}" presName="parentText" presStyleLbl="node1" presStyleIdx="0" presStyleCnt="3" custScaleX="245032">
        <dgm:presLayoutVars>
          <dgm:chMax val="1"/>
          <dgm:bulletEnabled val="1"/>
        </dgm:presLayoutVars>
      </dgm:prSet>
      <dgm:spPr/>
      <dgm:t>
        <a:bodyPr/>
        <a:lstStyle/>
        <a:p>
          <a:endParaRPr lang="en-US"/>
        </a:p>
      </dgm:t>
    </dgm:pt>
    <dgm:pt modelId="{837857DE-783C-4DFF-A033-3D6DCFEA1B96}" type="pres">
      <dgm:prSet presAssocID="{F1A12F0D-BCE4-4A13-980F-2C41E7C01610}" presName="sp" presStyleCnt="0"/>
      <dgm:spPr/>
    </dgm:pt>
    <dgm:pt modelId="{BFC551BA-DAEA-4308-9C78-8A9C72E4CF96}" type="pres">
      <dgm:prSet presAssocID="{8BF68A13-2EEF-40F0-95FA-13FCD67444F6}" presName="linNode" presStyleCnt="0"/>
      <dgm:spPr/>
    </dgm:pt>
    <dgm:pt modelId="{E1A25268-AD4D-4461-927A-C90668CA3F79}" type="pres">
      <dgm:prSet presAssocID="{8BF68A13-2EEF-40F0-95FA-13FCD67444F6}" presName="parentText" presStyleLbl="node1" presStyleIdx="1" presStyleCnt="3" custScaleX="211110">
        <dgm:presLayoutVars>
          <dgm:chMax val="1"/>
          <dgm:bulletEnabled val="1"/>
        </dgm:presLayoutVars>
      </dgm:prSet>
      <dgm:spPr/>
      <dgm:t>
        <a:bodyPr/>
        <a:lstStyle/>
        <a:p>
          <a:endParaRPr lang="en-US"/>
        </a:p>
      </dgm:t>
    </dgm:pt>
    <dgm:pt modelId="{6B0DF893-FBA5-45D2-AB05-07EE97022BC8}" type="pres">
      <dgm:prSet presAssocID="{92CD1277-6C05-4B12-82AF-75089C9E494D}" presName="sp" presStyleCnt="0"/>
      <dgm:spPr/>
    </dgm:pt>
    <dgm:pt modelId="{C4FBCEEB-7288-4C57-BF0E-0FF80E2EE64D}" type="pres">
      <dgm:prSet presAssocID="{F21BDEA7-2D68-404D-BB92-0A4EE928F054}" presName="linNode" presStyleCnt="0"/>
      <dgm:spPr/>
    </dgm:pt>
    <dgm:pt modelId="{3946BEFD-EB84-4DB0-B7FB-24F96907A484}" type="pres">
      <dgm:prSet presAssocID="{F21BDEA7-2D68-404D-BB92-0A4EE928F054}" presName="parentText" presStyleLbl="node1" presStyleIdx="2" presStyleCnt="3" custScaleX="187489">
        <dgm:presLayoutVars>
          <dgm:chMax val="1"/>
          <dgm:bulletEnabled val="1"/>
        </dgm:presLayoutVars>
      </dgm:prSet>
      <dgm:spPr/>
      <dgm:t>
        <a:bodyPr/>
        <a:lstStyle/>
        <a:p>
          <a:endParaRPr lang="en-US"/>
        </a:p>
      </dgm:t>
    </dgm:pt>
  </dgm:ptLst>
  <dgm:cxnLst>
    <dgm:cxn modelId="{D40DB15B-59F8-4C6F-8CCF-41FBAB2BCAA7}" type="presOf" srcId="{47360D95-2F6C-4C4E-A6B8-40CA8862673A}" destId="{477252C2-E640-4464-9ECD-80C49B77536C}" srcOrd="0" destOrd="0" presId="urn:microsoft.com/office/officeart/2005/8/layout/vList5"/>
    <dgm:cxn modelId="{6F5F7367-1F8B-456A-9750-6A31D2166BBE}" srcId="{3679621C-AAB5-41E3-A80C-5428B4E43C18}" destId="{8BF68A13-2EEF-40F0-95FA-13FCD67444F6}" srcOrd="1" destOrd="0" parTransId="{A845911D-D821-4D37-9956-BF4FFE278B08}" sibTransId="{92CD1277-6C05-4B12-82AF-75089C9E494D}"/>
    <dgm:cxn modelId="{B2C7B814-B801-4DBE-825D-13052A31F6DF}" srcId="{3679621C-AAB5-41E3-A80C-5428B4E43C18}" destId="{47360D95-2F6C-4C4E-A6B8-40CA8862673A}" srcOrd="0" destOrd="0" parTransId="{A040FCDD-64E6-4BDF-8BB5-317B5D0B0014}" sibTransId="{F1A12F0D-BCE4-4A13-980F-2C41E7C01610}"/>
    <dgm:cxn modelId="{6668996A-ED10-450D-876C-18D826556A43}" type="presOf" srcId="{3679621C-AAB5-41E3-A80C-5428B4E43C18}" destId="{A9F193A7-FB7F-408A-B319-775547E6B9C7}" srcOrd="0" destOrd="0" presId="urn:microsoft.com/office/officeart/2005/8/layout/vList5"/>
    <dgm:cxn modelId="{08B035B8-A6AB-4A46-8943-CE4ED8D33CA9}" type="presOf" srcId="{F21BDEA7-2D68-404D-BB92-0A4EE928F054}" destId="{3946BEFD-EB84-4DB0-B7FB-24F96907A484}" srcOrd="0" destOrd="0" presId="urn:microsoft.com/office/officeart/2005/8/layout/vList5"/>
    <dgm:cxn modelId="{B64CDF56-070A-4897-AC92-8A6F12B6D94A}" srcId="{3679621C-AAB5-41E3-A80C-5428B4E43C18}" destId="{F21BDEA7-2D68-404D-BB92-0A4EE928F054}" srcOrd="2" destOrd="0" parTransId="{18210C80-A15A-4E18-A10F-6C29651B44FE}" sibTransId="{6F9878A3-78B7-428B-B890-059C421085A0}"/>
    <dgm:cxn modelId="{787A6593-255B-4DD8-A8D6-97B4D38E3D0F}" type="presOf" srcId="{8BF68A13-2EEF-40F0-95FA-13FCD67444F6}" destId="{E1A25268-AD4D-4461-927A-C90668CA3F79}" srcOrd="0" destOrd="0" presId="urn:microsoft.com/office/officeart/2005/8/layout/vList5"/>
    <dgm:cxn modelId="{8F166A42-6E1E-4204-AA23-A0E1F35B0D75}" type="presParOf" srcId="{A9F193A7-FB7F-408A-B319-775547E6B9C7}" destId="{F06407E1-1C1F-48AA-932C-951E92A049D3}" srcOrd="0" destOrd="0" presId="urn:microsoft.com/office/officeart/2005/8/layout/vList5"/>
    <dgm:cxn modelId="{09B4BCBD-CC64-4004-8624-5BD884B12EC8}" type="presParOf" srcId="{F06407E1-1C1F-48AA-932C-951E92A049D3}" destId="{477252C2-E640-4464-9ECD-80C49B77536C}" srcOrd="0" destOrd="0" presId="urn:microsoft.com/office/officeart/2005/8/layout/vList5"/>
    <dgm:cxn modelId="{49AE0025-BA46-45B0-B4F1-1BFABAD2FB34}" type="presParOf" srcId="{A9F193A7-FB7F-408A-B319-775547E6B9C7}" destId="{837857DE-783C-4DFF-A033-3D6DCFEA1B96}" srcOrd="1" destOrd="0" presId="urn:microsoft.com/office/officeart/2005/8/layout/vList5"/>
    <dgm:cxn modelId="{07F06902-B820-4738-BC8C-57E966A979CB}" type="presParOf" srcId="{A9F193A7-FB7F-408A-B319-775547E6B9C7}" destId="{BFC551BA-DAEA-4308-9C78-8A9C72E4CF96}" srcOrd="2" destOrd="0" presId="urn:microsoft.com/office/officeart/2005/8/layout/vList5"/>
    <dgm:cxn modelId="{310D81AA-DDD1-4699-92C3-4A4E73227F5B}" type="presParOf" srcId="{BFC551BA-DAEA-4308-9C78-8A9C72E4CF96}" destId="{E1A25268-AD4D-4461-927A-C90668CA3F79}" srcOrd="0" destOrd="0" presId="urn:microsoft.com/office/officeart/2005/8/layout/vList5"/>
    <dgm:cxn modelId="{5B3AF63B-8815-4A64-B756-A420B2159EC9}" type="presParOf" srcId="{A9F193A7-FB7F-408A-B319-775547E6B9C7}" destId="{6B0DF893-FBA5-45D2-AB05-07EE97022BC8}" srcOrd="3" destOrd="0" presId="urn:microsoft.com/office/officeart/2005/8/layout/vList5"/>
    <dgm:cxn modelId="{5009BCDB-8E8E-4D3C-BD3F-62DECA0F67E1}" type="presParOf" srcId="{A9F193A7-FB7F-408A-B319-775547E6B9C7}" destId="{C4FBCEEB-7288-4C57-BF0E-0FF80E2EE64D}" srcOrd="4" destOrd="0" presId="urn:microsoft.com/office/officeart/2005/8/layout/vList5"/>
    <dgm:cxn modelId="{3C80D6B8-58FB-4280-9AEF-89C9EC558053}" type="presParOf" srcId="{C4FBCEEB-7288-4C57-BF0E-0FF80E2EE64D}" destId="{3946BEFD-EB84-4DB0-B7FB-24F96907A484}"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99FCBA95-4587-4EB5-A6A8-E6E1512F0E07}" type="doc">
      <dgm:prSet loTypeId="urn:microsoft.com/office/officeart/2005/8/layout/target1" loCatId="relationship" qsTypeId="urn:microsoft.com/office/officeart/2005/8/quickstyle/simple1" qsCatId="simple" csTypeId="urn:microsoft.com/office/officeart/2005/8/colors/accent1_2" csCatId="accent1" phldr="1"/>
      <dgm:spPr/>
      <dgm:t>
        <a:bodyPr/>
        <a:lstStyle/>
        <a:p>
          <a:endParaRPr lang="en-US"/>
        </a:p>
      </dgm:t>
    </dgm:pt>
    <dgm:pt modelId="{86C9598A-13BC-4CF5-9CD5-B210F9C6193C}">
      <dgm:prSet custT="1"/>
      <dgm:spPr/>
      <dgm:t>
        <a:bodyPr/>
        <a:lstStyle/>
        <a:p>
          <a:pPr algn="ctr" rtl="1"/>
          <a:r>
            <a:rPr lang="ar-SA" sz="2000" b="1" u="sng" dirty="0" smtClean="0">
              <a:solidFill>
                <a:srgbClr val="C00000"/>
              </a:solidFill>
            </a:rPr>
            <a:t>مجتمع الجمع والالتقاط </a:t>
          </a:r>
          <a:r>
            <a:rPr lang="ar-SA" sz="1600" b="1" dirty="0" smtClean="0"/>
            <a:t>: ليس لهذد المجتمعات نظام مكتوب بل لهم اعراف يحكمهم بموجبها الأقوى منهم</a:t>
          </a:r>
          <a:endParaRPr lang="en-US" sz="1600" dirty="0"/>
        </a:p>
      </dgm:t>
    </dgm:pt>
    <dgm:pt modelId="{9B2125E3-F07C-4810-8F49-E8EF439F2C07}" type="parTrans" cxnId="{5B34E419-155F-4376-A1CA-18DEEF349C5B}">
      <dgm:prSet/>
      <dgm:spPr/>
      <dgm:t>
        <a:bodyPr/>
        <a:lstStyle/>
        <a:p>
          <a:endParaRPr lang="en-US"/>
        </a:p>
      </dgm:t>
    </dgm:pt>
    <dgm:pt modelId="{CBDD3C1F-8881-4E1E-AD9F-EEDC26AB647E}" type="sibTrans" cxnId="{5B34E419-155F-4376-A1CA-18DEEF349C5B}">
      <dgm:prSet/>
      <dgm:spPr/>
      <dgm:t>
        <a:bodyPr/>
        <a:lstStyle/>
        <a:p>
          <a:endParaRPr lang="en-US"/>
        </a:p>
      </dgm:t>
    </dgm:pt>
    <dgm:pt modelId="{13DE9F20-D31B-4D8E-8318-EB75C3720D18}">
      <dgm:prSet custT="1"/>
      <dgm:spPr/>
      <dgm:t>
        <a:bodyPr/>
        <a:lstStyle/>
        <a:p>
          <a:pPr algn="ctr" rtl="1"/>
          <a:r>
            <a:rPr lang="ar-SA" sz="1800" b="1" u="sng" dirty="0" smtClean="0">
              <a:solidFill>
                <a:srgbClr val="C00000"/>
              </a:solidFill>
            </a:rPr>
            <a:t>مجتمع الصيد : </a:t>
          </a:r>
          <a:r>
            <a:rPr lang="ar-SA" sz="1600" b="1" dirty="0" smtClean="0"/>
            <a:t>هو أكثر تنظيما من مجتمع الجمع وغالبا يسيطر هذا المجتمع بالحكمة والمعرفة .</a:t>
          </a:r>
          <a:endParaRPr lang="en-US" sz="1600" dirty="0"/>
        </a:p>
      </dgm:t>
    </dgm:pt>
    <dgm:pt modelId="{A1AABA14-5175-4197-BF1E-48FEE437F556}" type="parTrans" cxnId="{F24D425A-1EDE-449E-8E53-A7FA35CF0E58}">
      <dgm:prSet/>
      <dgm:spPr/>
      <dgm:t>
        <a:bodyPr/>
        <a:lstStyle/>
        <a:p>
          <a:endParaRPr lang="en-US"/>
        </a:p>
      </dgm:t>
    </dgm:pt>
    <dgm:pt modelId="{6DB1430D-2F9F-4E53-B6D1-1BA79F008C31}" type="sibTrans" cxnId="{F24D425A-1EDE-449E-8E53-A7FA35CF0E58}">
      <dgm:prSet/>
      <dgm:spPr/>
      <dgm:t>
        <a:bodyPr/>
        <a:lstStyle/>
        <a:p>
          <a:endParaRPr lang="en-US"/>
        </a:p>
      </dgm:t>
    </dgm:pt>
    <dgm:pt modelId="{9A7838E8-C5D5-4625-8460-8C4066CCF706}">
      <dgm:prSet custT="1"/>
      <dgm:spPr/>
      <dgm:t>
        <a:bodyPr/>
        <a:lstStyle/>
        <a:p>
          <a:pPr algn="ctr" rtl="1"/>
          <a:r>
            <a:rPr lang="ar-SA" sz="1800" b="1" u="sng" dirty="0" smtClean="0">
              <a:solidFill>
                <a:srgbClr val="C00000"/>
              </a:solidFill>
            </a:rPr>
            <a:t>المجتمع الرعوي </a:t>
          </a:r>
          <a:r>
            <a:rPr lang="ar-SA" sz="1800" b="1" u="sng" dirty="0" smtClean="0"/>
            <a:t>: </a:t>
          </a:r>
          <a:r>
            <a:rPr lang="ar-SA" sz="1800" b="1" dirty="0" smtClean="0"/>
            <a:t>يعيشون على الرعي والتنقل ويحكمهم شيخ القبيلة </a:t>
          </a:r>
          <a:endParaRPr lang="en-US" sz="1800" dirty="0"/>
        </a:p>
      </dgm:t>
    </dgm:pt>
    <dgm:pt modelId="{D90CDF3E-4831-497B-852F-1D61F2B54FA9}" type="parTrans" cxnId="{5EE5F49D-0232-4BBC-9BE6-D37D39A43E3A}">
      <dgm:prSet/>
      <dgm:spPr/>
      <dgm:t>
        <a:bodyPr/>
        <a:lstStyle/>
        <a:p>
          <a:endParaRPr lang="en-US"/>
        </a:p>
      </dgm:t>
    </dgm:pt>
    <dgm:pt modelId="{6A2B9E7B-A758-4777-9E53-E488735C5B05}" type="sibTrans" cxnId="{5EE5F49D-0232-4BBC-9BE6-D37D39A43E3A}">
      <dgm:prSet/>
      <dgm:spPr/>
      <dgm:t>
        <a:bodyPr/>
        <a:lstStyle/>
        <a:p>
          <a:endParaRPr lang="en-US"/>
        </a:p>
      </dgm:t>
    </dgm:pt>
    <dgm:pt modelId="{BE5CAA87-CF8A-42E5-83DF-5081F09E10DE}">
      <dgm:prSet custT="1"/>
      <dgm:spPr/>
      <dgm:t>
        <a:bodyPr/>
        <a:lstStyle/>
        <a:p>
          <a:pPr algn="ctr" rtl="1"/>
          <a:r>
            <a:rPr lang="ar-SA" sz="1800" b="1" u="sng" dirty="0" smtClean="0">
              <a:solidFill>
                <a:srgbClr val="C00000"/>
              </a:solidFill>
            </a:rPr>
            <a:t>المجتمع القروي الزراعي </a:t>
          </a:r>
          <a:r>
            <a:rPr lang="ar-SA" sz="1800" b="1" u="sng" dirty="0" smtClean="0"/>
            <a:t>: </a:t>
          </a:r>
          <a:r>
            <a:rPr lang="ar-SA" sz="1800" b="1" dirty="0" smtClean="0"/>
            <a:t>يسكنون القرى باعداد قليلة لهم مجلس يتولى شؤون القرية</a:t>
          </a:r>
          <a:endParaRPr lang="en-US" sz="1800" b="1" dirty="0"/>
        </a:p>
      </dgm:t>
    </dgm:pt>
    <dgm:pt modelId="{7C280EA2-4C06-41EF-B4D4-82DA15E77AFF}" type="parTrans" cxnId="{FFDA7583-80AC-4457-9151-87CFA61D6458}">
      <dgm:prSet/>
      <dgm:spPr/>
      <dgm:t>
        <a:bodyPr/>
        <a:lstStyle/>
        <a:p>
          <a:endParaRPr lang="en-US"/>
        </a:p>
      </dgm:t>
    </dgm:pt>
    <dgm:pt modelId="{401F806D-C4CE-48A4-A6A5-DDE699D39699}" type="sibTrans" cxnId="{FFDA7583-80AC-4457-9151-87CFA61D6458}">
      <dgm:prSet/>
      <dgm:spPr/>
      <dgm:t>
        <a:bodyPr/>
        <a:lstStyle/>
        <a:p>
          <a:endParaRPr lang="en-US"/>
        </a:p>
      </dgm:t>
    </dgm:pt>
    <dgm:pt modelId="{CF2457A0-A125-4B56-AB5B-BD0BCCA786D1}">
      <dgm:prSet custT="1"/>
      <dgm:spPr/>
      <dgm:t>
        <a:bodyPr/>
        <a:lstStyle/>
        <a:p>
          <a:pPr algn="ctr" rtl="1"/>
          <a:r>
            <a:rPr lang="ar-SA" sz="1800" b="1" u="sng" dirty="0" smtClean="0">
              <a:solidFill>
                <a:srgbClr val="C00000"/>
              </a:solidFill>
            </a:rPr>
            <a:t>المجتمع الريفي الحضري </a:t>
          </a:r>
          <a:r>
            <a:rPr lang="ar-SA" sz="1800" b="1" u="sng" dirty="0" smtClean="0"/>
            <a:t>: </a:t>
          </a:r>
          <a:r>
            <a:rPr lang="ar-SA" sz="1800" b="1" dirty="0" smtClean="0"/>
            <a:t>يعتمد أفراده على الزراعة وبعض الصناعات الخفيفة وهو أكبر من المجتمع القروي .</a:t>
          </a:r>
          <a:endParaRPr lang="en-US" sz="1800" b="1" dirty="0"/>
        </a:p>
      </dgm:t>
    </dgm:pt>
    <dgm:pt modelId="{88E32EBB-07B0-4797-AD22-1ED9559CB126}" type="parTrans" cxnId="{64FA7F97-A651-4EAF-B2BA-FFDA22AE98CF}">
      <dgm:prSet/>
      <dgm:spPr/>
      <dgm:t>
        <a:bodyPr/>
        <a:lstStyle/>
        <a:p>
          <a:endParaRPr lang="en-US"/>
        </a:p>
      </dgm:t>
    </dgm:pt>
    <dgm:pt modelId="{717086DD-5D01-43AD-BA17-39F2BA96EAAF}" type="sibTrans" cxnId="{64FA7F97-A651-4EAF-B2BA-FFDA22AE98CF}">
      <dgm:prSet/>
      <dgm:spPr/>
      <dgm:t>
        <a:bodyPr/>
        <a:lstStyle/>
        <a:p>
          <a:endParaRPr lang="en-US"/>
        </a:p>
      </dgm:t>
    </dgm:pt>
    <dgm:pt modelId="{613CF43A-D39F-453E-A9E2-B27C6242A0D0}">
      <dgm:prSet/>
      <dgm:spPr/>
      <dgm:t>
        <a:bodyPr/>
        <a:lstStyle/>
        <a:p>
          <a:endParaRPr lang="en-US" sz="1100"/>
        </a:p>
      </dgm:t>
    </dgm:pt>
    <dgm:pt modelId="{7E14C76F-8C19-40A7-86F0-7809941C1491}" type="parTrans" cxnId="{D2252C42-BAC3-418A-A187-6BCEB2DF6C32}">
      <dgm:prSet/>
      <dgm:spPr/>
      <dgm:t>
        <a:bodyPr/>
        <a:lstStyle/>
        <a:p>
          <a:endParaRPr lang="en-US"/>
        </a:p>
      </dgm:t>
    </dgm:pt>
    <dgm:pt modelId="{7074B3CC-D53F-45F8-9191-774BDE94C6CF}" type="sibTrans" cxnId="{D2252C42-BAC3-418A-A187-6BCEB2DF6C32}">
      <dgm:prSet/>
      <dgm:spPr/>
      <dgm:t>
        <a:bodyPr/>
        <a:lstStyle/>
        <a:p>
          <a:endParaRPr lang="en-US"/>
        </a:p>
      </dgm:t>
    </dgm:pt>
    <dgm:pt modelId="{94CED016-ADA5-499D-806A-4626C87E7E6C}">
      <dgm:prSet/>
      <dgm:spPr/>
      <dgm:t>
        <a:bodyPr/>
        <a:lstStyle/>
        <a:p>
          <a:pPr rtl="1"/>
          <a:endParaRPr lang="ar-SA" sz="1100" dirty="0"/>
        </a:p>
      </dgm:t>
    </dgm:pt>
    <dgm:pt modelId="{528B7275-29BD-43B0-9773-C9CE7279FDEC}" type="parTrans" cxnId="{62B47CD2-D591-4D76-83D2-560B0F9D2FBD}">
      <dgm:prSet/>
      <dgm:spPr/>
      <dgm:t>
        <a:bodyPr/>
        <a:lstStyle/>
        <a:p>
          <a:endParaRPr lang="en-US"/>
        </a:p>
      </dgm:t>
    </dgm:pt>
    <dgm:pt modelId="{5DEB8F76-241B-47C6-BD8D-DB23338D0F8B}" type="sibTrans" cxnId="{62B47CD2-D591-4D76-83D2-560B0F9D2FBD}">
      <dgm:prSet/>
      <dgm:spPr/>
      <dgm:t>
        <a:bodyPr/>
        <a:lstStyle/>
        <a:p>
          <a:endParaRPr lang="en-US"/>
        </a:p>
      </dgm:t>
    </dgm:pt>
    <dgm:pt modelId="{6CAC1A66-6EA5-4355-A183-61ACEE53A846}" type="pres">
      <dgm:prSet presAssocID="{99FCBA95-4587-4EB5-A6A8-E6E1512F0E07}" presName="composite" presStyleCnt="0">
        <dgm:presLayoutVars>
          <dgm:chMax val="5"/>
          <dgm:dir/>
          <dgm:resizeHandles val="exact"/>
        </dgm:presLayoutVars>
      </dgm:prSet>
      <dgm:spPr/>
      <dgm:t>
        <a:bodyPr/>
        <a:lstStyle/>
        <a:p>
          <a:endParaRPr lang="en-US"/>
        </a:p>
      </dgm:t>
    </dgm:pt>
    <dgm:pt modelId="{65F57E0C-031F-474B-A4C9-CA7DF300085A}" type="pres">
      <dgm:prSet presAssocID="{86C9598A-13BC-4CF5-9CD5-B210F9C6193C}" presName="circle1" presStyleLbl="lnNode1" presStyleIdx="0" presStyleCnt="5"/>
      <dgm:spPr/>
    </dgm:pt>
    <dgm:pt modelId="{CE4307A7-2C92-4206-90AA-DE2D2BF491FC}" type="pres">
      <dgm:prSet presAssocID="{86C9598A-13BC-4CF5-9CD5-B210F9C6193C}" presName="text1" presStyleLbl="revTx" presStyleIdx="0" presStyleCnt="5" custScaleX="224134">
        <dgm:presLayoutVars>
          <dgm:bulletEnabled val="1"/>
        </dgm:presLayoutVars>
      </dgm:prSet>
      <dgm:spPr/>
      <dgm:t>
        <a:bodyPr/>
        <a:lstStyle/>
        <a:p>
          <a:endParaRPr lang="en-US"/>
        </a:p>
      </dgm:t>
    </dgm:pt>
    <dgm:pt modelId="{46457F85-713B-4649-8F48-9C61AFAB1701}" type="pres">
      <dgm:prSet presAssocID="{86C9598A-13BC-4CF5-9CD5-B210F9C6193C}" presName="line1" presStyleLbl="callout" presStyleIdx="0" presStyleCnt="10"/>
      <dgm:spPr/>
    </dgm:pt>
    <dgm:pt modelId="{30CF02D0-947B-4113-9294-8B2D30280B3B}" type="pres">
      <dgm:prSet presAssocID="{86C9598A-13BC-4CF5-9CD5-B210F9C6193C}" presName="d1" presStyleLbl="callout" presStyleIdx="1" presStyleCnt="10"/>
      <dgm:spPr/>
    </dgm:pt>
    <dgm:pt modelId="{45F52340-2174-4A1A-8283-330BB7BB02D4}" type="pres">
      <dgm:prSet presAssocID="{13DE9F20-D31B-4D8E-8318-EB75C3720D18}" presName="circle2" presStyleLbl="lnNode1" presStyleIdx="1" presStyleCnt="5"/>
      <dgm:spPr/>
    </dgm:pt>
    <dgm:pt modelId="{534B48C3-1A28-4171-8BE4-792C97FFA878}" type="pres">
      <dgm:prSet presAssocID="{13DE9F20-D31B-4D8E-8318-EB75C3720D18}" presName="text2" presStyleLbl="revTx" presStyleIdx="1" presStyleCnt="5" custScaleX="215636">
        <dgm:presLayoutVars>
          <dgm:bulletEnabled val="1"/>
        </dgm:presLayoutVars>
      </dgm:prSet>
      <dgm:spPr/>
      <dgm:t>
        <a:bodyPr/>
        <a:lstStyle/>
        <a:p>
          <a:endParaRPr lang="en-US"/>
        </a:p>
      </dgm:t>
    </dgm:pt>
    <dgm:pt modelId="{946C9969-13CA-43BB-8A2A-1FEC1F394D09}" type="pres">
      <dgm:prSet presAssocID="{13DE9F20-D31B-4D8E-8318-EB75C3720D18}" presName="line2" presStyleLbl="callout" presStyleIdx="2" presStyleCnt="10"/>
      <dgm:spPr/>
    </dgm:pt>
    <dgm:pt modelId="{E2F4920C-24F0-48E8-BDB8-8241EDFA4844}" type="pres">
      <dgm:prSet presAssocID="{13DE9F20-D31B-4D8E-8318-EB75C3720D18}" presName="d2" presStyleLbl="callout" presStyleIdx="3" presStyleCnt="10"/>
      <dgm:spPr/>
    </dgm:pt>
    <dgm:pt modelId="{1E8B77C1-D438-440B-AC15-9E5C1FC84B7F}" type="pres">
      <dgm:prSet presAssocID="{9A7838E8-C5D5-4625-8460-8C4066CCF706}" presName="circle3" presStyleLbl="lnNode1" presStyleIdx="2" presStyleCnt="5"/>
      <dgm:spPr/>
    </dgm:pt>
    <dgm:pt modelId="{9F36808E-4871-4578-A05A-B12B925D72BA}" type="pres">
      <dgm:prSet presAssocID="{9A7838E8-C5D5-4625-8460-8C4066CCF706}" presName="text3" presStyleLbl="revTx" presStyleIdx="2" presStyleCnt="5" custScaleX="194303">
        <dgm:presLayoutVars>
          <dgm:bulletEnabled val="1"/>
        </dgm:presLayoutVars>
      </dgm:prSet>
      <dgm:spPr/>
      <dgm:t>
        <a:bodyPr/>
        <a:lstStyle/>
        <a:p>
          <a:endParaRPr lang="en-US"/>
        </a:p>
      </dgm:t>
    </dgm:pt>
    <dgm:pt modelId="{0215EE22-C5A2-48D2-A226-D4A31B85D743}" type="pres">
      <dgm:prSet presAssocID="{9A7838E8-C5D5-4625-8460-8C4066CCF706}" presName="line3" presStyleLbl="callout" presStyleIdx="4" presStyleCnt="10"/>
      <dgm:spPr/>
    </dgm:pt>
    <dgm:pt modelId="{1EB3396F-0BEA-4F81-A5E9-971490F200F8}" type="pres">
      <dgm:prSet presAssocID="{9A7838E8-C5D5-4625-8460-8C4066CCF706}" presName="d3" presStyleLbl="callout" presStyleIdx="5" presStyleCnt="10"/>
      <dgm:spPr/>
    </dgm:pt>
    <dgm:pt modelId="{6C7B3CE6-733B-4D97-A6F5-B5DA67E8E178}" type="pres">
      <dgm:prSet presAssocID="{BE5CAA87-CF8A-42E5-83DF-5081F09E10DE}" presName="circle4" presStyleLbl="lnNode1" presStyleIdx="3" presStyleCnt="5"/>
      <dgm:spPr/>
    </dgm:pt>
    <dgm:pt modelId="{4FA8CA30-6039-4AA0-8568-29B919ED02CF}" type="pres">
      <dgm:prSet presAssocID="{BE5CAA87-CF8A-42E5-83DF-5081F09E10DE}" presName="text4" presStyleLbl="revTx" presStyleIdx="3" presStyleCnt="5" custScaleX="178080">
        <dgm:presLayoutVars>
          <dgm:bulletEnabled val="1"/>
        </dgm:presLayoutVars>
      </dgm:prSet>
      <dgm:spPr/>
      <dgm:t>
        <a:bodyPr/>
        <a:lstStyle/>
        <a:p>
          <a:endParaRPr lang="en-US"/>
        </a:p>
      </dgm:t>
    </dgm:pt>
    <dgm:pt modelId="{69897262-02D9-4CD7-91B1-7DEFA4471B2C}" type="pres">
      <dgm:prSet presAssocID="{BE5CAA87-CF8A-42E5-83DF-5081F09E10DE}" presName="line4" presStyleLbl="callout" presStyleIdx="6" presStyleCnt="10"/>
      <dgm:spPr/>
    </dgm:pt>
    <dgm:pt modelId="{53AD4BC3-DE01-4A67-B1F3-A6019D3BC123}" type="pres">
      <dgm:prSet presAssocID="{BE5CAA87-CF8A-42E5-83DF-5081F09E10DE}" presName="d4" presStyleLbl="callout" presStyleIdx="7" presStyleCnt="10"/>
      <dgm:spPr/>
    </dgm:pt>
    <dgm:pt modelId="{BE2EB377-B4A9-4C20-920C-B8794B306A5F}" type="pres">
      <dgm:prSet presAssocID="{CF2457A0-A125-4B56-AB5B-BD0BCCA786D1}" presName="circle5" presStyleLbl="lnNode1" presStyleIdx="4" presStyleCnt="5"/>
      <dgm:spPr/>
    </dgm:pt>
    <dgm:pt modelId="{4AF12459-C2FF-4C34-930B-5927B06BECC6}" type="pres">
      <dgm:prSet presAssocID="{CF2457A0-A125-4B56-AB5B-BD0BCCA786D1}" presName="text5" presStyleLbl="revTx" presStyleIdx="4" presStyleCnt="5" custScaleX="195451" custLinFactNeighborX="8782" custLinFactNeighborY="18091">
        <dgm:presLayoutVars>
          <dgm:bulletEnabled val="1"/>
        </dgm:presLayoutVars>
      </dgm:prSet>
      <dgm:spPr/>
      <dgm:t>
        <a:bodyPr/>
        <a:lstStyle/>
        <a:p>
          <a:endParaRPr lang="en-US"/>
        </a:p>
      </dgm:t>
    </dgm:pt>
    <dgm:pt modelId="{B2E5B9B2-5CA8-48A9-93A8-E80E186C3D6A}" type="pres">
      <dgm:prSet presAssocID="{CF2457A0-A125-4B56-AB5B-BD0BCCA786D1}" presName="line5" presStyleLbl="callout" presStyleIdx="8" presStyleCnt="10"/>
      <dgm:spPr/>
    </dgm:pt>
    <dgm:pt modelId="{D54CF17C-514E-455C-994E-11AE539AC003}" type="pres">
      <dgm:prSet presAssocID="{CF2457A0-A125-4B56-AB5B-BD0BCCA786D1}" presName="d5" presStyleLbl="callout" presStyleIdx="9" presStyleCnt="10"/>
      <dgm:spPr/>
    </dgm:pt>
  </dgm:ptLst>
  <dgm:cxnLst>
    <dgm:cxn modelId="{DA586DC0-D1ED-49EF-A5C0-BC18CFE9CA30}" type="presOf" srcId="{9A7838E8-C5D5-4625-8460-8C4066CCF706}" destId="{9F36808E-4871-4578-A05A-B12B925D72BA}" srcOrd="0" destOrd="0" presId="urn:microsoft.com/office/officeart/2005/8/layout/target1"/>
    <dgm:cxn modelId="{5EE5F49D-0232-4BBC-9BE6-D37D39A43E3A}" srcId="{99FCBA95-4587-4EB5-A6A8-E6E1512F0E07}" destId="{9A7838E8-C5D5-4625-8460-8C4066CCF706}" srcOrd="2" destOrd="0" parTransId="{D90CDF3E-4831-497B-852F-1D61F2B54FA9}" sibTransId="{6A2B9E7B-A758-4777-9E53-E488735C5B05}"/>
    <dgm:cxn modelId="{90AD5F8D-DFFE-4F27-A15C-80ABDD86C99D}" type="presOf" srcId="{BE5CAA87-CF8A-42E5-83DF-5081F09E10DE}" destId="{4FA8CA30-6039-4AA0-8568-29B919ED02CF}" srcOrd="0" destOrd="0" presId="urn:microsoft.com/office/officeart/2005/8/layout/target1"/>
    <dgm:cxn modelId="{F24D425A-1EDE-449E-8E53-A7FA35CF0E58}" srcId="{99FCBA95-4587-4EB5-A6A8-E6E1512F0E07}" destId="{13DE9F20-D31B-4D8E-8318-EB75C3720D18}" srcOrd="1" destOrd="0" parTransId="{A1AABA14-5175-4197-BF1E-48FEE437F556}" sibTransId="{6DB1430D-2F9F-4E53-B6D1-1BA79F008C31}"/>
    <dgm:cxn modelId="{64FA7F97-A651-4EAF-B2BA-FFDA22AE98CF}" srcId="{99FCBA95-4587-4EB5-A6A8-E6E1512F0E07}" destId="{CF2457A0-A125-4B56-AB5B-BD0BCCA786D1}" srcOrd="4" destOrd="0" parTransId="{88E32EBB-07B0-4797-AD22-1ED9559CB126}" sibTransId="{717086DD-5D01-43AD-BA17-39F2BA96EAAF}"/>
    <dgm:cxn modelId="{B46E067E-DAD1-4E5B-85D7-BB2233649A48}" type="presOf" srcId="{CF2457A0-A125-4B56-AB5B-BD0BCCA786D1}" destId="{4AF12459-C2FF-4C34-930B-5927B06BECC6}" srcOrd="0" destOrd="0" presId="urn:microsoft.com/office/officeart/2005/8/layout/target1"/>
    <dgm:cxn modelId="{FFDA7583-80AC-4457-9151-87CFA61D6458}" srcId="{99FCBA95-4587-4EB5-A6A8-E6E1512F0E07}" destId="{BE5CAA87-CF8A-42E5-83DF-5081F09E10DE}" srcOrd="3" destOrd="0" parTransId="{7C280EA2-4C06-41EF-B4D4-82DA15E77AFF}" sibTransId="{401F806D-C4CE-48A4-A6A5-DDE699D39699}"/>
    <dgm:cxn modelId="{62B47CD2-D591-4D76-83D2-560B0F9D2FBD}" srcId="{99FCBA95-4587-4EB5-A6A8-E6E1512F0E07}" destId="{94CED016-ADA5-499D-806A-4626C87E7E6C}" srcOrd="6" destOrd="0" parTransId="{528B7275-29BD-43B0-9773-C9CE7279FDEC}" sibTransId="{5DEB8F76-241B-47C6-BD8D-DB23338D0F8B}"/>
    <dgm:cxn modelId="{28A67151-8987-48BB-B03F-5D24F32E5C2E}" type="presOf" srcId="{99FCBA95-4587-4EB5-A6A8-E6E1512F0E07}" destId="{6CAC1A66-6EA5-4355-A183-61ACEE53A846}" srcOrd="0" destOrd="0" presId="urn:microsoft.com/office/officeart/2005/8/layout/target1"/>
    <dgm:cxn modelId="{D2252C42-BAC3-418A-A187-6BCEB2DF6C32}" srcId="{99FCBA95-4587-4EB5-A6A8-E6E1512F0E07}" destId="{613CF43A-D39F-453E-A9E2-B27C6242A0D0}" srcOrd="5" destOrd="0" parTransId="{7E14C76F-8C19-40A7-86F0-7809941C1491}" sibTransId="{7074B3CC-D53F-45F8-9191-774BDE94C6CF}"/>
    <dgm:cxn modelId="{F6BCBFAD-A4B9-4242-9319-37FB377DD887}" type="presOf" srcId="{86C9598A-13BC-4CF5-9CD5-B210F9C6193C}" destId="{CE4307A7-2C92-4206-90AA-DE2D2BF491FC}" srcOrd="0" destOrd="0" presId="urn:microsoft.com/office/officeart/2005/8/layout/target1"/>
    <dgm:cxn modelId="{5B34E419-155F-4376-A1CA-18DEEF349C5B}" srcId="{99FCBA95-4587-4EB5-A6A8-E6E1512F0E07}" destId="{86C9598A-13BC-4CF5-9CD5-B210F9C6193C}" srcOrd="0" destOrd="0" parTransId="{9B2125E3-F07C-4810-8F49-E8EF439F2C07}" sibTransId="{CBDD3C1F-8881-4E1E-AD9F-EEDC26AB647E}"/>
    <dgm:cxn modelId="{03AF50AB-C0C5-4F8B-9CA9-34744875EC26}" type="presOf" srcId="{13DE9F20-D31B-4D8E-8318-EB75C3720D18}" destId="{534B48C3-1A28-4171-8BE4-792C97FFA878}" srcOrd="0" destOrd="0" presId="urn:microsoft.com/office/officeart/2005/8/layout/target1"/>
    <dgm:cxn modelId="{690B544F-402D-44C7-A8F4-1655B53BE09D}" type="presParOf" srcId="{6CAC1A66-6EA5-4355-A183-61ACEE53A846}" destId="{65F57E0C-031F-474B-A4C9-CA7DF300085A}" srcOrd="0" destOrd="0" presId="urn:microsoft.com/office/officeart/2005/8/layout/target1"/>
    <dgm:cxn modelId="{AED7BDDF-314C-4649-9D42-75ABA3EFAF7F}" type="presParOf" srcId="{6CAC1A66-6EA5-4355-A183-61ACEE53A846}" destId="{CE4307A7-2C92-4206-90AA-DE2D2BF491FC}" srcOrd="1" destOrd="0" presId="urn:microsoft.com/office/officeart/2005/8/layout/target1"/>
    <dgm:cxn modelId="{F800FCA5-F27F-4562-9126-594A44A7148D}" type="presParOf" srcId="{6CAC1A66-6EA5-4355-A183-61ACEE53A846}" destId="{46457F85-713B-4649-8F48-9C61AFAB1701}" srcOrd="2" destOrd="0" presId="urn:microsoft.com/office/officeart/2005/8/layout/target1"/>
    <dgm:cxn modelId="{CC305FD5-FEC1-4621-90E1-C1236B75AEA9}" type="presParOf" srcId="{6CAC1A66-6EA5-4355-A183-61ACEE53A846}" destId="{30CF02D0-947B-4113-9294-8B2D30280B3B}" srcOrd="3" destOrd="0" presId="urn:microsoft.com/office/officeart/2005/8/layout/target1"/>
    <dgm:cxn modelId="{426F4720-2CF2-41A4-8FAF-CF07124E1862}" type="presParOf" srcId="{6CAC1A66-6EA5-4355-A183-61ACEE53A846}" destId="{45F52340-2174-4A1A-8283-330BB7BB02D4}" srcOrd="4" destOrd="0" presId="urn:microsoft.com/office/officeart/2005/8/layout/target1"/>
    <dgm:cxn modelId="{C0B20DD3-53A2-485F-A471-E1B50810A580}" type="presParOf" srcId="{6CAC1A66-6EA5-4355-A183-61ACEE53A846}" destId="{534B48C3-1A28-4171-8BE4-792C97FFA878}" srcOrd="5" destOrd="0" presId="urn:microsoft.com/office/officeart/2005/8/layout/target1"/>
    <dgm:cxn modelId="{326D95E3-9E80-43DD-8742-1E71BF25DAFE}" type="presParOf" srcId="{6CAC1A66-6EA5-4355-A183-61ACEE53A846}" destId="{946C9969-13CA-43BB-8A2A-1FEC1F394D09}" srcOrd="6" destOrd="0" presId="urn:microsoft.com/office/officeart/2005/8/layout/target1"/>
    <dgm:cxn modelId="{D75005AC-49C5-4225-B53B-BCE3C164E9D7}" type="presParOf" srcId="{6CAC1A66-6EA5-4355-A183-61ACEE53A846}" destId="{E2F4920C-24F0-48E8-BDB8-8241EDFA4844}" srcOrd="7" destOrd="0" presId="urn:microsoft.com/office/officeart/2005/8/layout/target1"/>
    <dgm:cxn modelId="{D659B23A-FF99-4CE7-9366-4C68D2067482}" type="presParOf" srcId="{6CAC1A66-6EA5-4355-A183-61ACEE53A846}" destId="{1E8B77C1-D438-440B-AC15-9E5C1FC84B7F}" srcOrd="8" destOrd="0" presId="urn:microsoft.com/office/officeart/2005/8/layout/target1"/>
    <dgm:cxn modelId="{29DA21CA-AAFF-4DC9-B82E-06E0F1E94D1D}" type="presParOf" srcId="{6CAC1A66-6EA5-4355-A183-61ACEE53A846}" destId="{9F36808E-4871-4578-A05A-B12B925D72BA}" srcOrd="9" destOrd="0" presId="urn:microsoft.com/office/officeart/2005/8/layout/target1"/>
    <dgm:cxn modelId="{2B71483E-152C-489D-BF15-3368644403AB}" type="presParOf" srcId="{6CAC1A66-6EA5-4355-A183-61ACEE53A846}" destId="{0215EE22-C5A2-48D2-A226-D4A31B85D743}" srcOrd="10" destOrd="0" presId="urn:microsoft.com/office/officeart/2005/8/layout/target1"/>
    <dgm:cxn modelId="{E90007EA-AF3D-4890-8075-B84FEE4CA9A0}" type="presParOf" srcId="{6CAC1A66-6EA5-4355-A183-61ACEE53A846}" destId="{1EB3396F-0BEA-4F81-A5E9-971490F200F8}" srcOrd="11" destOrd="0" presId="urn:microsoft.com/office/officeart/2005/8/layout/target1"/>
    <dgm:cxn modelId="{629E0DC9-2232-4F8C-8DE6-EC821AB206AC}" type="presParOf" srcId="{6CAC1A66-6EA5-4355-A183-61ACEE53A846}" destId="{6C7B3CE6-733B-4D97-A6F5-B5DA67E8E178}" srcOrd="12" destOrd="0" presId="urn:microsoft.com/office/officeart/2005/8/layout/target1"/>
    <dgm:cxn modelId="{DB073373-8E42-4C77-93DB-C991ED7B34BA}" type="presParOf" srcId="{6CAC1A66-6EA5-4355-A183-61ACEE53A846}" destId="{4FA8CA30-6039-4AA0-8568-29B919ED02CF}" srcOrd="13" destOrd="0" presId="urn:microsoft.com/office/officeart/2005/8/layout/target1"/>
    <dgm:cxn modelId="{6DC31055-8B7B-4D5A-9B66-DFA66AC40CE7}" type="presParOf" srcId="{6CAC1A66-6EA5-4355-A183-61ACEE53A846}" destId="{69897262-02D9-4CD7-91B1-7DEFA4471B2C}" srcOrd="14" destOrd="0" presId="urn:microsoft.com/office/officeart/2005/8/layout/target1"/>
    <dgm:cxn modelId="{0E693823-85AE-479F-A097-C9AC4AD85323}" type="presParOf" srcId="{6CAC1A66-6EA5-4355-A183-61ACEE53A846}" destId="{53AD4BC3-DE01-4A67-B1F3-A6019D3BC123}" srcOrd="15" destOrd="0" presId="urn:microsoft.com/office/officeart/2005/8/layout/target1"/>
    <dgm:cxn modelId="{47C86E9C-DD26-483A-B360-F7BB5191F145}" type="presParOf" srcId="{6CAC1A66-6EA5-4355-A183-61ACEE53A846}" destId="{BE2EB377-B4A9-4C20-920C-B8794B306A5F}" srcOrd="16" destOrd="0" presId="urn:microsoft.com/office/officeart/2005/8/layout/target1"/>
    <dgm:cxn modelId="{816954AC-74B3-4A90-B1AE-AF53F0617DE4}" type="presParOf" srcId="{6CAC1A66-6EA5-4355-A183-61ACEE53A846}" destId="{4AF12459-C2FF-4C34-930B-5927B06BECC6}" srcOrd="17" destOrd="0" presId="urn:microsoft.com/office/officeart/2005/8/layout/target1"/>
    <dgm:cxn modelId="{48A95076-75A8-472D-9863-B2F18649D2E0}" type="presParOf" srcId="{6CAC1A66-6EA5-4355-A183-61ACEE53A846}" destId="{B2E5B9B2-5CA8-48A9-93A8-E80E186C3D6A}" srcOrd="18" destOrd="0" presId="urn:microsoft.com/office/officeart/2005/8/layout/target1"/>
    <dgm:cxn modelId="{B72E5D4D-8F1A-44EA-BC24-4EDD94B49D2A}" type="presParOf" srcId="{6CAC1A66-6EA5-4355-A183-61ACEE53A846}" destId="{D54CF17C-514E-455C-994E-11AE539AC003}" srcOrd="19"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5D0DDCCE-639C-4628-A683-83A8964DE883}"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67FBCA15-89F6-4373-A163-AC25F08A5407}">
      <dgm:prSet custT="1"/>
      <dgm:spPr/>
      <dgm:t>
        <a:bodyPr/>
        <a:lstStyle/>
        <a:p>
          <a:pPr rtl="1"/>
          <a:r>
            <a:rPr lang="ar-SA" sz="3200" b="1" dirty="0" smtClean="0"/>
            <a:t>المجتمع هو الإطار العام الذي يحدد العلاقات التي تنشأ بين الأفراد الذين يعيشون داخل نطاقه في شكل وحدات أو جماعات .</a:t>
          </a:r>
          <a:endParaRPr lang="en-US" sz="3200" b="1" dirty="0"/>
        </a:p>
      </dgm:t>
    </dgm:pt>
    <dgm:pt modelId="{6D0620AB-3667-49C4-843C-D48BE91F9474}" type="parTrans" cxnId="{99B90C63-65CE-4E5A-BB07-A1D2D3719909}">
      <dgm:prSet/>
      <dgm:spPr/>
      <dgm:t>
        <a:bodyPr/>
        <a:lstStyle/>
        <a:p>
          <a:endParaRPr lang="en-US"/>
        </a:p>
      </dgm:t>
    </dgm:pt>
    <dgm:pt modelId="{19A589BC-537E-476D-90E1-F028A85E5B58}" type="sibTrans" cxnId="{99B90C63-65CE-4E5A-BB07-A1D2D3719909}">
      <dgm:prSet/>
      <dgm:spPr/>
      <dgm:t>
        <a:bodyPr/>
        <a:lstStyle/>
        <a:p>
          <a:endParaRPr lang="en-US"/>
        </a:p>
      </dgm:t>
    </dgm:pt>
    <dgm:pt modelId="{F12B6288-93C0-4D53-9423-BAD9E8943E88}">
      <dgm:prSet/>
      <dgm:spPr/>
      <dgm:t>
        <a:bodyPr/>
        <a:lstStyle/>
        <a:p>
          <a:pPr rtl="1"/>
          <a:r>
            <a:rPr lang="ar-SA" b="1" u="sng" dirty="0" smtClean="0"/>
            <a:t>وبالتالي فان المجتمع يتكون من ثلاث عناصر أساسية : </a:t>
          </a:r>
          <a:endParaRPr lang="en-US" dirty="0"/>
        </a:p>
      </dgm:t>
    </dgm:pt>
    <dgm:pt modelId="{15D8E221-318F-4E51-A92C-4970031DC101}" type="parTrans" cxnId="{207A1BB6-F3A6-4D8C-91EC-643BDF29C6FC}">
      <dgm:prSet/>
      <dgm:spPr/>
      <dgm:t>
        <a:bodyPr/>
        <a:lstStyle/>
        <a:p>
          <a:endParaRPr lang="en-US"/>
        </a:p>
      </dgm:t>
    </dgm:pt>
    <dgm:pt modelId="{19DE2E4B-93A5-467B-BF28-ECFBDFBE63EC}" type="sibTrans" cxnId="{207A1BB6-F3A6-4D8C-91EC-643BDF29C6FC}">
      <dgm:prSet/>
      <dgm:spPr/>
      <dgm:t>
        <a:bodyPr/>
        <a:lstStyle/>
        <a:p>
          <a:endParaRPr lang="en-US"/>
        </a:p>
      </dgm:t>
    </dgm:pt>
    <dgm:pt modelId="{CF733486-DE56-4F13-81CD-A0986D915EF7}">
      <dgm:prSet/>
      <dgm:spPr/>
      <dgm:t>
        <a:bodyPr/>
        <a:lstStyle/>
        <a:p>
          <a:pPr rtl="1"/>
          <a:r>
            <a:rPr lang="ar-SA" b="1" dirty="0" smtClean="0">
              <a:solidFill>
                <a:srgbClr val="C00000"/>
              </a:solidFill>
            </a:rPr>
            <a:t> </a:t>
          </a:r>
          <a:r>
            <a:rPr lang="ar-OM" b="1" dirty="0" smtClean="0">
              <a:solidFill>
                <a:srgbClr val="C00000"/>
              </a:solidFill>
            </a:rPr>
            <a:t>2- </a:t>
          </a:r>
          <a:r>
            <a:rPr lang="ar-SA" b="1" dirty="0" smtClean="0">
              <a:solidFill>
                <a:srgbClr val="C00000"/>
              </a:solidFill>
            </a:rPr>
            <a:t>مجموعة الأفراد </a:t>
          </a:r>
          <a:endParaRPr lang="ar-SA" b="1" dirty="0">
            <a:solidFill>
              <a:srgbClr val="C00000"/>
            </a:solidFill>
          </a:endParaRPr>
        </a:p>
      </dgm:t>
    </dgm:pt>
    <dgm:pt modelId="{D7E1EB8B-A86D-4C2A-99DC-BE3A942B62F1}" type="parTrans" cxnId="{DCC4DF71-1496-4820-9443-1244A2DFBB69}">
      <dgm:prSet/>
      <dgm:spPr/>
      <dgm:t>
        <a:bodyPr/>
        <a:lstStyle/>
        <a:p>
          <a:endParaRPr lang="en-US"/>
        </a:p>
      </dgm:t>
    </dgm:pt>
    <dgm:pt modelId="{4B40BD3E-8D09-43FD-A0F2-4B53F4E203C4}" type="sibTrans" cxnId="{DCC4DF71-1496-4820-9443-1244A2DFBB69}">
      <dgm:prSet/>
      <dgm:spPr/>
      <dgm:t>
        <a:bodyPr/>
        <a:lstStyle/>
        <a:p>
          <a:endParaRPr lang="en-US"/>
        </a:p>
      </dgm:t>
    </dgm:pt>
    <dgm:pt modelId="{15FF0FFC-6C83-4A10-976E-13E636A42FA1}">
      <dgm:prSet/>
      <dgm:spPr/>
      <dgm:t>
        <a:bodyPr/>
        <a:lstStyle/>
        <a:p>
          <a:pPr rtl="1"/>
          <a:r>
            <a:rPr lang="ar-OM" b="1" dirty="0" smtClean="0">
              <a:solidFill>
                <a:srgbClr val="C00000"/>
              </a:solidFill>
            </a:rPr>
            <a:t>1- الاوضاع </a:t>
          </a:r>
          <a:r>
            <a:rPr lang="ar-SA" b="1" dirty="0" smtClean="0">
              <a:solidFill>
                <a:srgbClr val="C00000"/>
              </a:solidFill>
            </a:rPr>
            <a:t>الطبيعية </a:t>
          </a:r>
          <a:endParaRPr lang="en-US" dirty="0">
            <a:solidFill>
              <a:srgbClr val="C00000"/>
            </a:solidFill>
          </a:endParaRPr>
        </a:p>
      </dgm:t>
    </dgm:pt>
    <dgm:pt modelId="{EB220D4A-98B3-46FA-BA4E-5485B62C823E}" type="parTrans" cxnId="{2D8620D9-3D15-49B7-AEC3-2B7E51FD4262}">
      <dgm:prSet/>
      <dgm:spPr/>
      <dgm:t>
        <a:bodyPr/>
        <a:lstStyle/>
        <a:p>
          <a:endParaRPr lang="en-US"/>
        </a:p>
      </dgm:t>
    </dgm:pt>
    <dgm:pt modelId="{06E32060-B044-4ED2-B24D-A7C004B21DC7}" type="sibTrans" cxnId="{2D8620D9-3D15-49B7-AEC3-2B7E51FD4262}">
      <dgm:prSet/>
      <dgm:spPr/>
      <dgm:t>
        <a:bodyPr/>
        <a:lstStyle/>
        <a:p>
          <a:endParaRPr lang="en-US"/>
        </a:p>
      </dgm:t>
    </dgm:pt>
    <dgm:pt modelId="{AAE7308D-0E29-496D-BA41-36DC85899E47}">
      <dgm:prSet/>
      <dgm:spPr/>
      <dgm:t>
        <a:bodyPr/>
        <a:lstStyle/>
        <a:p>
          <a:pPr rtl="1"/>
          <a:r>
            <a:rPr lang="ar-OM" b="1" dirty="0" smtClean="0">
              <a:solidFill>
                <a:srgbClr val="C00000"/>
              </a:solidFill>
            </a:rPr>
            <a:t>3- التنظيم</a:t>
          </a:r>
        </a:p>
        <a:p>
          <a:pPr rtl="1"/>
          <a:r>
            <a:rPr lang="ar-SA" b="1" dirty="0" smtClean="0">
              <a:solidFill>
                <a:srgbClr val="C00000"/>
              </a:solidFill>
            </a:rPr>
            <a:t>الاجتماعي.</a:t>
          </a:r>
          <a:endParaRPr lang="en-US" b="1" dirty="0">
            <a:solidFill>
              <a:srgbClr val="C00000"/>
            </a:solidFill>
          </a:endParaRPr>
        </a:p>
      </dgm:t>
    </dgm:pt>
    <dgm:pt modelId="{5C1C952E-D24B-48F3-8BEC-3999D95BE596}" type="parTrans" cxnId="{D3F63F52-88DB-4AF5-9CE7-3C544D112495}">
      <dgm:prSet/>
      <dgm:spPr/>
      <dgm:t>
        <a:bodyPr/>
        <a:lstStyle/>
        <a:p>
          <a:endParaRPr lang="en-US"/>
        </a:p>
      </dgm:t>
    </dgm:pt>
    <dgm:pt modelId="{D71F267E-40A0-402B-8D03-AE8032F3F48A}" type="sibTrans" cxnId="{D3F63F52-88DB-4AF5-9CE7-3C544D112495}">
      <dgm:prSet/>
      <dgm:spPr/>
      <dgm:t>
        <a:bodyPr/>
        <a:lstStyle/>
        <a:p>
          <a:endParaRPr lang="en-US"/>
        </a:p>
      </dgm:t>
    </dgm:pt>
    <dgm:pt modelId="{5E48E3CB-1ECA-4316-97BB-004386107218}">
      <dgm:prSet/>
      <dgm:spPr/>
      <dgm:t>
        <a:bodyPr/>
        <a:lstStyle/>
        <a:p>
          <a:pPr rtl="1"/>
          <a:endParaRPr lang="ar-SA" dirty="0"/>
        </a:p>
      </dgm:t>
    </dgm:pt>
    <dgm:pt modelId="{1BAB3484-FC3C-46D2-9371-A66B57C32A88}" type="parTrans" cxnId="{1BC7B5DE-147D-408E-9623-1951E1C62BFF}">
      <dgm:prSet/>
      <dgm:spPr/>
      <dgm:t>
        <a:bodyPr/>
        <a:lstStyle/>
        <a:p>
          <a:endParaRPr lang="en-US"/>
        </a:p>
      </dgm:t>
    </dgm:pt>
    <dgm:pt modelId="{DF98EA10-22F3-4404-877D-0EDAF78F81B1}" type="sibTrans" cxnId="{1BC7B5DE-147D-408E-9623-1951E1C62BFF}">
      <dgm:prSet/>
      <dgm:spPr/>
      <dgm:t>
        <a:bodyPr/>
        <a:lstStyle/>
        <a:p>
          <a:endParaRPr lang="en-US"/>
        </a:p>
      </dgm:t>
    </dgm:pt>
    <dgm:pt modelId="{BD272E2E-BA51-4207-BC66-93A4DB371A7F}" type="pres">
      <dgm:prSet presAssocID="{5D0DDCCE-639C-4628-A683-83A8964DE883}" presName="compositeShape" presStyleCnt="0">
        <dgm:presLayoutVars>
          <dgm:chMax val="7"/>
          <dgm:dir/>
          <dgm:resizeHandles val="exact"/>
        </dgm:presLayoutVars>
      </dgm:prSet>
      <dgm:spPr/>
      <dgm:t>
        <a:bodyPr/>
        <a:lstStyle/>
        <a:p>
          <a:endParaRPr lang="en-US"/>
        </a:p>
      </dgm:t>
    </dgm:pt>
    <dgm:pt modelId="{48629222-1FB2-495C-9640-84663A64C916}" type="pres">
      <dgm:prSet presAssocID="{67FBCA15-89F6-4373-A163-AC25F08A5407}" presName="circ1" presStyleLbl="vennNode1" presStyleIdx="0" presStyleCnt="6"/>
      <dgm:spPr/>
    </dgm:pt>
    <dgm:pt modelId="{3C5F33BB-3C66-4857-8CEE-00550CF19CDE}" type="pres">
      <dgm:prSet presAssocID="{67FBCA15-89F6-4373-A163-AC25F08A5407}" presName="circ1Tx" presStyleLbl="revTx" presStyleIdx="0" presStyleCnt="0" custScaleX="559765">
        <dgm:presLayoutVars>
          <dgm:chMax val="0"/>
          <dgm:chPref val="0"/>
          <dgm:bulletEnabled val="1"/>
        </dgm:presLayoutVars>
      </dgm:prSet>
      <dgm:spPr/>
      <dgm:t>
        <a:bodyPr/>
        <a:lstStyle/>
        <a:p>
          <a:endParaRPr lang="en-US"/>
        </a:p>
      </dgm:t>
    </dgm:pt>
    <dgm:pt modelId="{D76BAF3E-7D5C-4286-9B74-190BFA6F1F83}" type="pres">
      <dgm:prSet presAssocID="{F12B6288-93C0-4D53-9423-BAD9E8943E88}" presName="circ2" presStyleLbl="vennNode1" presStyleIdx="1" presStyleCnt="6"/>
      <dgm:spPr/>
    </dgm:pt>
    <dgm:pt modelId="{D1B8E864-1587-4D11-BDAF-30FCF3784F8F}" type="pres">
      <dgm:prSet presAssocID="{F12B6288-93C0-4D53-9423-BAD9E8943E88}" presName="circ2Tx" presStyleLbl="revTx" presStyleIdx="0" presStyleCnt="0" custScaleX="204726" custLinFactNeighborX="73397" custLinFactNeighborY="10972">
        <dgm:presLayoutVars>
          <dgm:chMax val="0"/>
          <dgm:chPref val="0"/>
          <dgm:bulletEnabled val="1"/>
        </dgm:presLayoutVars>
      </dgm:prSet>
      <dgm:spPr/>
      <dgm:t>
        <a:bodyPr/>
        <a:lstStyle/>
        <a:p>
          <a:endParaRPr lang="en-US"/>
        </a:p>
      </dgm:t>
    </dgm:pt>
    <dgm:pt modelId="{71BEF23C-1577-4ED6-9AE6-2564FB111389}" type="pres">
      <dgm:prSet presAssocID="{CF733486-DE56-4F13-81CD-A0986D915EF7}" presName="circ3" presStyleLbl="vennNode1" presStyleIdx="2" presStyleCnt="6"/>
      <dgm:spPr/>
    </dgm:pt>
    <dgm:pt modelId="{8B49CA35-169B-41C4-966C-023B073E5595}" type="pres">
      <dgm:prSet presAssocID="{CF733486-DE56-4F13-81CD-A0986D915EF7}" presName="circ3Tx" presStyleLbl="revTx" presStyleIdx="0" presStyleCnt="0">
        <dgm:presLayoutVars>
          <dgm:chMax val="0"/>
          <dgm:chPref val="0"/>
          <dgm:bulletEnabled val="1"/>
        </dgm:presLayoutVars>
      </dgm:prSet>
      <dgm:spPr/>
      <dgm:t>
        <a:bodyPr/>
        <a:lstStyle/>
        <a:p>
          <a:endParaRPr lang="en-US"/>
        </a:p>
      </dgm:t>
    </dgm:pt>
    <dgm:pt modelId="{8D669487-7589-4FBE-A880-30A499449061}" type="pres">
      <dgm:prSet presAssocID="{15FF0FFC-6C83-4A10-976E-13E636A42FA1}" presName="circ4" presStyleLbl="vennNode1" presStyleIdx="3" presStyleCnt="6"/>
      <dgm:spPr/>
    </dgm:pt>
    <dgm:pt modelId="{5DF60574-5844-46D6-BFE5-586D84CF60AD}" type="pres">
      <dgm:prSet presAssocID="{15FF0FFC-6C83-4A10-976E-13E636A42FA1}" presName="circ4Tx" presStyleLbl="revTx" presStyleIdx="0" presStyleCnt="0">
        <dgm:presLayoutVars>
          <dgm:chMax val="0"/>
          <dgm:chPref val="0"/>
          <dgm:bulletEnabled val="1"/>
        </dgm:presLayoutVars>
      </dgm:prSet>
      <dgm:spPr/>
      <dgm:t>
        <a:bodyPr/>
        <a:lstStyle/>
        <a:p>
          <a:endParaRPr lang="en-US"/>
        </a:p>
      </dgm:t>
    </dgm:pt>
    <dgm:pt modelId="{133797C6-F66E-4834-A1F2-885D1CA548A9}" type="pres">
      <dgm:prSet presAssocID="{AAE7308D-0E29-496D-BA41-36DC85899E47}" presName="circ5" presStyleLbl="vennNode1" presStyleIdx="4" presStyleCnt="6"/>
      <dgm:spPr/>
    </dgm:pt>
    <dgm:pt modelId="{F6223119-1EE6-4087-8844-83AF2A12D4A9}" type="pres">
      <dgm:prSet presAssocID="{AAE7308D-0E29-496D-BA41-36DC85899E47}" presName="circ5Tx" presStyleLbl="revTx" presStyleIdx="0" presStyleCnt="0">
        <dgm:presLayoutVars>
          <dgm:chMax val="0"/>
          <dgm:chPref val="0"/>
          <dgm:bulletEnabled val="1"/>
        </dgm:presLayoutVars>
      </dgm:prSet>
      <dgm:spPr/>
      <dgm:t>
        <a:bodyPr/>
        <a:lstStyle/>
        <a:p>
          <a:endParaRPr lang="en-US"/>
        </a:p>
      </dgm:t>
    </dgm:pt>
    <dgm:pt modelId="{D4A6115C-E9FC-455C-9748-A54007DC5FEF}" type="pres">
      <dgm:prSet presAssocID="{5E48E3CB-1ECA-4316-97BB-004386107218}" presName="circ6" presStyleLbl="vennNode1" presStyleIdx="5" presStyleCnt="6"/>
      <dgm:spPr/>
    </dgm:pt>
    <dgm:pt modelId="{B977B55C-BECA-4C3E-9A7A-4C1F377AE9CF}" type="pres">
      <dgm:prSet presAssocID="{5E48E3CB-1ECA-4316-97BB-004386107218}" presName="circ6Tx" presStyleLbl="revTx" presStyleIdx="0" presStyleCnt="0">
        <dgm:presLayoutVars>
          <dgm:chMax val="0"/>
          <dgm:chPref val="0"/>
          <dgm:bulletEnabled val="1"/>
        </dgm:presLayoutVars>
      </dgm:prSet>
      <dgm:spPr/>
      <dgm:t>
        <a:bodyPr/>
        <a:lstStyle/>
        <a:p>
          <a:endParaRPr lang="en-US"/>
        </a:p>
      </dgm:t>
    </dgm:pt>
  </dgm:ptLst>
  <dgm:cxnLst>
    <dgm:cxn modelId="{7CFA0BEA-DA1A-423B-B120-170F29FA900D}" type="presOf" srcId="{F12B6288-93C0-4D53-9423-BAD9E8943E88}" destId="{D1B8E864-1587-4D11-BDAF-30FCF3784F8F}" srcOrd="0" destOrd="0" presId="urn:microsoft.com/office/officeart/2005/8/layout/venn1"/>
    <dgm:cxn modelId="{0CBF86A5-D888-4C12-BD08-294E2CC567D8}" type="presOf" srcId="{CF733486-DE56-4F13-81CD-A0986D915EF7}" destId="{8B49CA35-169B-41C4-966C-023B073E5595}" srcOrd="0" destOrd="0" presId="urn:microsoft.com/office/officeart/2005/8/layout/venn1"/>
    <dgm:cxn modelId="{2D162A16-D117-450B-85C6-26F9EAE17B46}" type="presOf" srcId="{5E48E3CB-1ECA-4316-97BB-004386107218}" destId="{B977B55C-BECA-4C3E-9A7A-4C1F377AE9CF}" srcOrd="0" destOrd="0" presId="urn:microsoft.com/office/officeart/2005/8/layout/venn1"/>
    <dgm:cxn modelId="{1BC7B5DE-147D-408E-9623-1951E1C62BFF}" srcId="{5D0DDCCE-639C-4628-A683-83A8964DE883}" destId="{5E48E3CB-1ECA-4316-97BB-004386107218}" srcOrd="5" destOrd="0" parTransId="{1BAB3484-FC3C-46D2-9371-A66B57C32A88}" sibTransId="{DF98EA10-22F3-4404-877D-0EDAF78F81B1}"/>
    <dgm:cxn modelId="{988791A5-7B90-4E64-9AE6-17596DFAEEEA}" type="presOf" srcId="{67FBCA15-89F6-4373-A163-AC25F08A5407}" destId="{3C5F33BB-3C66-4857-8CEE-00550CF19CDE}" srcOrd="0" destOrd="0" presId="urn:microsoft.com/office/officeart/2005/8/layout/venn1"/>
    <dgm:cxn modelId="{207A1BB6-F3A6-4D8C-91EC-643BDF29C6FC}" srcId="{5D0DDCCE-639C-4628-A683-83A8964DE883}" destId="{F12B6288-93C0-4D53-9423-BAD9E8943E88}" srcOrd="1" destOrd="0" parTransId="{15D8E221-318F-4E51-A92C-4970031DC101}" sibTransId="{19DE2E4B-93A5-467B-BF28-ECFBDFBE63EC}"/>
    <dgm:cxn modelId="{99B90C63-65CE-4E5A-BB07-A1D2D3719909}" srcId="{5D0DDCCE-639C-4628-A683-83A8964DE883}" destId="{67FBCA15-89F6-4373-A163-AC25F08A5407}" srcOrd="0" destOrd="0" parTransId="{6D0620AB-3667-49C4-843C-D48BE91F9474}" sibTransId="{19A589BC-537E-476D-90E1-F028A85E5B58}"/>
    <dgm:cxn modelId="{B989D07C-5918-4BA4-A3B8-38BE3022673C}" type="presOf" srcId="{15FF0FFC-6C83-4A10-976E-13E636A42FA1}" destId="{5DF60574-5844-46D6-BFE5-586D84CF60AD}" srcOrd="0" destOrd="0" presId="urn:microsoft.com/office/officeart/2005/8/layout/venn1"/>
    <dgm:cxn modelId="{DCC4DF71-1496-4820-9443-1244A2DFBB69}" srcId="{5D0DDCCE-639C-4628-A683-83A8964DE883}" destId="{CF733486-DE56-4F13-81CD-A0986D915EF7}" srcOrd="2" destOrd="0" parTransId="{D7E1EB8B-A86D-4C2A-99DC-BE3A942B62F1}" sibTransId="{4B40BD3E-8D09-43FD-A0F2-4B53F4E203C4}"/>
    <dgm:cxn modelId="{A1404D88-B2E9-476B-ACBF-170AEF63C148}" type="presOf" srcId="{5D0DDCCE-639C-4628-A683-83A8964DE883}" destId="{BD272E2E-BA51-4207-BC66-93A4DB371A7F}" srcOrd="0" destOrd="0" presId="urn:microsoft.com/office/officeart/2005/8/layout/venn1"/>
    <dgm:cxn modelId="{D3F63F52-88DB-4AF5-9CE7-3C544D112495}" srcId="{5D0DDCCE-639C-4628-A683-83A8964DE883}" destId="{AAE7308D-0E29-496D-BA41-36DC85899E47}" srcOrd="4" destOrd="0" parTransId="{5C1C952E-D24B-48F3-8BEC-3999D95BE596}" sibTransId="{D71F267E-40A0-402B-8D03-AE8032F3F48A}"/>
    <dgm:cxn modelId="{2D8620D9-3D15-49B7-AEC3-2B7E51FD4262}" srcId="{5D0DDCCE-639C-4628-A683-83A8964DE883}" destId="{15FF0FFC-6C83-4A10-976E-13E636A42FA1}" srcOrd="3" destOrd="0" parTransId="{EB220D4A-98B3-46FA-BA4E-5485B62C823E}" sibTransId="{06E32060-B044-4ED2-B24D-A7C004B21DC7}"/>
    <dgm:cxn modelId="{9BC58193-213A-4D00-85E8-3B2F089541FE}" type="presOf" srcId="{AAE7308D-0E29-496D-BA41-36DC85899E47}" destId="{F6223119-1EE6-4087-8844-83AF2A12D4A9}" srcOrd="0" destOrd="0" presId="urn:microsoft.com/office/officeart/2005/8/layout/venn1"/>
    <dgm:cxn modelId="{449FD4C6-F9A4-4423-821C-C2C22D8271F8}" type="presParOf" srcId="{BD272E2E-BA51-4207-BC66-93A4DB371A7F}" destId="{48629222-1FB2-495C-9640-84663A64C916}" srcOrd="0" destOrd="0" presId="urn:microsoft.com/office/officeart/2005/8/layout/venn1"/>
    <dgm:cxn modelId="{A7E5D181-855E-4089-9E4E-4B9D1E7D2F6F}" type="presParOf" srcId="{BD272E2E-BA51-4207-BC66-93A4DB371A7F}" destId="{3C5F33BB-3C66-4857-8CEE-00550CF19CDE}" srcOrd="1" destOrd="0" presId="urn:microsoft.com/office/officeart/2005/8/layout/venn1"/>
    <dgm:cxn modelId="{3FE4A80D-53FB-4E7C-A206-2D39B74665C5}" type="presParOf" srcId="{BD272E2E-BA51-4207-BC66-93A4DB371A7F}" destId="{D76BAF3E-7D5C-4286-9B74-190BFA6F1F83}" srcOrd="2" destOrd="0" presId="urn:microsoft.com/office/officeart/2005/8/layout/venn1"/>
    <dgm:cxn modelId="{C4113127-40EF-48CB-BB38-4102559B9A23}" type="presParOf" srcId="{BD272E2E-BA51-4207-BC66-93A4DB371A7F}" destId="{D1B8E864-1587-4D11-BDAF-30FCF3784F8F}" srcOrd="3" destOrd="0" presId="urn:microsoft.com/office/officeart/2005/8/layout/venn1"/>
    <dgm:cxn modelId="{E765DD60-845A-4B35-8843-FB69F32ED093}" type="presParOf" srcId="{BD272E2E-BA51-4207-BC66-93A4DB371A7F}" destId="{71BEF23C-1577-4ED6-9AE6-2564FB111389}" srcOrd="4" destOrd="0" presId="urn:microsoft.com/office/officeart/2005/8/layout/venn1"/>
    <dgm:cxn modelId="{DE170EF0-0148-4A14-9AB3-D5C7ED6F82CE}" type="presParOf" srcId="{BD272E2E-BA51-4207-BC66-93A4DB371A7F}" destId="{8B49CA35-169B-41C4-966C-023B073E5595}" srcOrd="5" destOrd="0" presId="urn:microsoft.com/office/officeart/2005/8/layout/venn1"/>
    <dgm:cxn modelId="{74B2529D-C241-4582-BF27-5310BAF86CE0}" type="presParOf" srcId="{BD272E2E-BA51-4207-BC66-93A4DB371A7F}" destId="{8D669487-7589-4FBE-A880-30A499449061}" srcOrd="6" destOrd="0" presId="urn:microsoft.com/office/officeart/2005/8/layout/venn1"/>
    <dgm:cxn modelId="{C5DE7A93-EE41-457A-8D11-BE779DF05E0A}" type="presParOf" srcId="{BD272E2E-BA51-4207-BC66-93A4DB371A7F}" destId="{5DF60574-5844-46D6-BFE5-586D84CF60AD}" srcOrd="7" destOrd="0" presId="urn:microsoft.com/office/officeart/2005/8/layout/venn1"/>
    <dgm:cxn modelId="{6A0C5E81-86FC-4B05-9987-10A7599041B7}" type="presParOf" srcId="{BD272E2E-BA51-4207-BC66-93A4DB371A7F}" destId="{133797C6-F66E-4834-A1F2-885D1CA548A9}" srcOrd="8" destOrd="0" presId="urn:microsoft.com/office/officeart/2005/8/layout/venn1"/>
    <dgm:cxn modelId="{47F2873F-4469-4B1D-924A-CC6916C7322B}" type="presParOf" srcId="{BD272E2E-BA51-4207-BC66-93A4DB371A7F}" destId="{F6223119-1EE6-4087-8844-83AF2A12D4A9}" srcOrd="9" destOrd="0" presId="urn:microsoft.com/office/officeart/2005/8/layout/venn1"/>
    <dgm:cxn modelId="{48114FD1-4565-49EC-8F8B-7D16C1F755DF}" type="presParOf" srcId="{BD272E2E-BA51-4207-BC66-93A4DB371A7F}" destId="{D4A6115C-E9FC-455C-9748-A54007DC5FEF}" srcOrd="10" destOrd="0" presId="urn:microsoft.com/office/officeart/2005/8/layout/venn1"/>
    <dgm:cxn modelId="{F673114F-A9D3-4BB7-8F64-C30DFC2701CE}" type="presParOf" srcId="{BD272E2E-BA51-4207-BC66-93A4DB371A7F}" destId="{B977B55C-BECA-4C3E-9A7A-4C1F377AE9CF}" srcOrd="11"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F4D05A3F-7F13-4B7A-ADF4-E023C62EF8F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B8FC8D3B-6939-4642-A843-7CC23877FEEF}">
      <dgm:prSet/>
      <dgm:spPr/>
      <dgm:t>
        <a:bodyPr/>
        <a:lstStyle/>
        <a:p>
          <a:pPr rtl="1"/>
          <a:r>
            <a:rPr lang="ar-SA" b="1" dirty="0" smtClean="0"/>
            <a:t>الحاجة للتربية الاسرية</a:t>
          </a:r>
          <a:endParaRPr lang="en-US" dirty="0"/>
        </a:p>
      </dgm:t>
    </dgm:pt>
    <dgm:pt modelId="{59D8691D-FEE7-4516-A4A8-06981FE98EF9}" type="parTrans" cxnId="{471C8040-6965-4A8D-8F47-BAEB1812356F}">
      <dgm:prSet/>
      <dgm:spPr/>
      <dgm:t>
        <a:bodyPr/>
        <a:lstStyle/>
        <a:p>
          <a:endParaRPr lang="en-US"/>
        </a:p>
      </dgm:t>
    </dgm:pt>
    <dgm:pt modelId="{EF57D0E1-1EDF-4F76-A49B-8D4BF9646CB7}" type="sibTrans" cxnId="{471C8040-6965-4A8D-8F47-BAEB1812356F}">
      <dgm:prSet/>
      <dgm:spPr/>
      <dgm:t>
        <a:bodyPr/>
        <a:lstStyle/>
        <a:p>
          <a:endParaRPr lang="en-US"/>
        </a:p>
      </dgm:t>
    </dgm:pt>
    <dgm:pt modelId="{F24D2085-D5D8-4EB4-A3AB-2F9C1625C8F1}">
      <dgm:prSet/>
      <dgm:spPr/>
      <dgm:t>
        <a:bodyPr/>
        <a:lstStyle/>
        <a:p>
          <a:pPr rtl="1"/>
          <a:r>
            <a:rPr lang="ar-SA" b="1" dirty="0" smtClean="0"/>
            <a:t>الحاجة الى التربية الخلقية </a:t>
          </a:r>
          <a:endParaRPr lang="en-US" dirty="0"/>
        </a:p>
      </dgm:t>
    </dgm:pt>
    <dgm:pt modelId="{F1C95786-4B18-4B2A-B951-B4D319606BE2}" type="parTrans" cxnId="{941A3C18-5E9A-446E-9F9D-251943256FBE}">
      <dgm:prSet/>
      <dgm:spPr/>
      <dgm:t>
        <a:bodyPr/>
        <a:lstStyle/>
        <a:p>
          <a:endParaRPr lang="en-US"/>
        </a:p>
      </dgm:t>
    </dgm:pt>
    <dgm:pt modelId="{C1ABF351-6520-43C2-873C-19C71518CC20}" type="sibTrans" cxnId="{941A3C18-5E9A-446E-9F9D-251943256FBE}">
      <dgm:prSet/>
      <dgm:spPr/>
      <dgm:t>
        <a:bodyPr/>
        <a:lstStyle/>
        <a:p>
          <a:endParaRPr lang="en-US"/>
        </a:p>
      </dgm:t>
    </dgm:pt>
    <dgm:pt modelId="{D67450CD-CB9F-486E-83AE-178C6CDB89D3}">
      <dgm:prSet/>
      <dgm:spPr/>
      <dgm:t>
        <a:bodyPr/>
        <a:lstStyle/>
        <a:p>
          <a:pPr rtl="1"/>
          <a:r>
            <a:rPr lang="ar-SA" b="1" dirty="0" smtClean="0"/>
            <a:t>الحاجة الى التربية الوطنية </a:t>
          </a:r>
          <a:endParaRPr lang="en-US" dirty="0"/>
        </a:p>
      </dgm:t>
    </dgm:pt>
    <dgm:pt modelId="{A2C28F3B-FEDD-4D74-B26D-962B6823131F}" type="parTrans" cxnId="{27F7C780-CA73-45BD-A0EB-720D238AD807}">
      <dgm:prSet/>
      <dgm:spPr/>
      <dgm:t>
        <a:bodyPr/>
        <a:lstStyle/>
        <a:p>
          <a:endParaRPr lang="en-US"/>
        </a:p>
      </dgm:t>
    </dgm:pt>
    <dgm:pt modelId="{72964DD4-4E8B-40D4-9EEB-4072AC20A3C9}" type="sibTrans" cxnId="{27F7C780-CA73-45BD-A0EB-720D238AD807}">
      <dgm:prSet/>
      <dgm:spPr/>
      <dgm:t>
        <a:bodyPr/>
        <a:lstStyle/>
        <a:p>
          <a:endParaRPr lang="en-US"/>
        </a:p>
      </dgm:t>
    </dgm:pt>
    <dgm:pt modelId="{69D2F410-EF5E-47B8-9823-D21C3208F61C}">
      <dgm:prSet/>
      <dgm:spPr/>
      <dgm:t>
        <a:bodyPr/>
        <a:lstStyle/>
        <a:p>
          <a:pPr rtl="1"/>
          <a:r>
            <a:rPr lang="ar-SA" b="1" dirty="0" smtClean="0"/>
            <a:t>الحاجة للتربية الصحية </a:t>
          </a:r>
          <a:endParaRPr lang="en-US" dirty="0"/>
        </a:p>
      </dgm:t>
    </dgm:pt>
    <dgm:pt modelId="{80228A37-EACE-4EFC-AACD-A3E29676D809}" type="parTrans" cxnId="{C4180D90-28EA-4C55-8E52-3F18AFAFC0DF}">
      <dgm:prSet/>
      <dgm:spPr/>
      <dgm:t>
        <a:bodyPr/>
        <a:lstStyle/>
        <a:p>
          <a:endParaRPr lang="en-US"/>
        </a:p>
      </dgm:t>
    </dgm:pt>
    <dgm:pt modelId="{795836D8-8831-4E93-A498-75A363F06F73}" type="sibTrans" cxnId="{C4180D90-28EA-4C55-8E52-3F18AFAFC0DF}">
      <dgm:prSet/>
      <dgm:spPr/>
      <dgm:t>
        <a:bodyPr/>
        <a:lstStyle/>
        <a:p>
          <a:endParaRPr lang="en-US"/>
        </a:p>
      </dgm:t>
    </dgm:pt>
    <dgm:pt modelId="{88F7A839-8161-4CE2-90F2-5FC01E527E68}">
      <dgm:prSet/>
      <dgm:spPr/>
      <dgm:t>
        <a:bodyPr/>
        <a:lstStyle/>
        <a:p>
          <a:pPr rtl="1"/>
          <a:r>
            <a:rPr lang="ar-SA" b="1" dirty="0" smtClean="0"/>
            <a:t>الحاجة للتربية المهنية </a:t>
          </a:r>
          <a:endParaRPr lang="en-US" dirty="0"/>
        </a:p>
      </dgm:t>
    </dgm:pt>
    <dgm:pt modelId="{7EE2FFD1-6577-4828-8E30-F9AD60465E03}" type="parTrans" cxnId="{FBD6B719-9E29-4CF6-9AB6-1F989400E9A4}">
      <dgm:prSet/>
      <dgm:spPr/>
      <dgm:t>
        <a:bodyPr/>
        <a:lstStyle/>
        <a:p>
          <a:endParaRPr lang="en-US"/>
        </a:p>
      </dgm:t>
    </dgm:pt>
    <dgm:pt modelId="{EABC55DA-2E8A-4349-8144-09CFAC08079C}" type="sibTrans" cxnId="{FBD6B719-9E29-4CF6-9AB6-1F989400E9A4}">
      <dgm:prSet/>
      <dgm:spPr/>
      <dgm:t>
        <a:bodyPr/>
        <a:lstStyle/>
        <a:p>
          <a:endParaRPr lang="en-US"/>
        </a:p>
      </dgm:t>
    </dgm:pt>
    <dgm:pt modelId="{26843CB8-36FD-46FB-80C5-17895195E250}">
      <dgm:prSet/>
      <dgm:spPr/>
      <dgm:t>
        <a:bodyPr/>
        <a:lstStyle/>
        <a:p>
          <a:pPr rtl="1"/>
          <a:r>
            <a:rPr lang="ar-SA" b="1" dirty="0" smtClean="0"/>
            <a:t>الحاجة للتربية الترويحية </a:t>
          </a:r>
          <a:endParaRPr lang="ar-SA" b="1" dirty="0"/>
        </a:p>
      </dgm:t>
    </dgm:pt>
    <dgm:pt modelId="{94D8BABE-C012-4EDE-B5CA-340010E6B76A}" type="parTrans" cxnId="{FE8E12CC-0848-4E1B-86C5-FF24F166D2ED}">
      <dgm:prSet/>
      <dgm:spPr/>
      <dgm:t>
        <a:bodyPr/>
        <a:lstStyle/>
        <a:p>
          <a:endParaRPr lang="en-US"/>
        </a:p>
      </dgm:t>
    </dgm:pt>
    <dgm:pt modelId="{04D188B4-C23C-46CA-ABA9-88161A2B84DA}" type="sibTrans" cxnId="{FE8E12CC-0848-4E1B-86C5-FF24F166D2ED}">
      <dgm:prSet/>
      <dgm:spPr/>
      <dgm:t>
        <a:bodyPr/>
        <a:lstStyle/>
        <a:p>
          <a:endParaRPr lang="en-US"/>
        </a:p>
      </dgm:t>
    </dgm:pt>
    <dgm:pt modelId="{1B7B6EA4-0A78-425E-BCB1-E577299348E1}" type="pres">
      <dgm:prSet presAssocID="{F4D05A3F-7F13-4B7A-ADF4-E023C62EF8FC}" presName="cycle" presStyleCnt="0">
        <dgm:presLayoutVars>
          <dgm:dir/>
          <dgm:resizeHandles val="exact"/>
        </dgm:presLayoutVars>
      </dgm:prSet>
      <dgm:spPr/>
      <dgm:t>
        <a:bodyPr/>
        <a:lstStyle/>
        <a:p>
          <a:endParaRPr lang="en-US"/>
        </a:p>
      </dgm:t>
    </dgm:pt>
    <dgm:pt modelId="{0D5BB73E-B716-4886-8986-B1081917B253}" type="pres">
      <dgm:prSet presAssocID="{B8FC8D3B-6939-4642-A843-7CC23877FEEF}" presName="node" presStyleLbl="node1" presStyleIdx="0" presStyleCnt="6">
        <dgm:presLayoutVars>
          <dgm:bulletEnabled val="1"/>
        </dgm:presLayoutVars>
      </dgm:prSet>
      <dgm:spPr/>
      <dgm:t>
        <a:bodyPr/>
        <a:lstStyle/>
        <a:p>
          <a:endParaRPr lang="en-US"/>
        </a:p>
      </dgm:t>
    </dgm:pt>
    <dgm:pt modelId="{4C562513-9888-4A2C-ACD0-0E7D0EDF1E90}" type="pres">
      <dgm:prSet presAssocID="{EF57D0E1-1EDF-4F76-A49B-8D4BF9646CB7}" presName="sibTrans" presStyleLbl="sibTrans2D1" presStyleIdx="0" presStyleCnt="6"/>
      <dgm:spPr/>
      <dgm:t>
        <a:bodyPr/>
        <a:lstStyle/>
        <a:p>
          <a:endParaRPr lang="en-US"/>
        </a:p>
      </dgm:t>
    </dgm:pt>
    <dgm:pt modelId="{E1BA04C4-07E2-4B2E-A1F0-098A61237C06}" type="pres">
      <dgm:prSet presAssocID="{EF57D0E1-1EDF-4F76-A49B-8D4BF9646CB7}" presName="connectorText" presStyleLbl="sibTrans2D1" presStyleIdx="0" presStyleCnt="6"/>
      <dgm:spPr/>
      <dgm:t>
        <a:bodyPr/>
        <a:lstStyle/>
        <a:p>
          <a:endParaRPr lang="en-US"/>
        </a:p>
      </dgm:t>
    </dgm:pt>
    <dgm:pt modelId="{87410B3F-0EA1-4640-8247-28C6F4B4BB4B}" type="pres">
      <dgm:prSet presAssocID="{F24D2085-D5D8-4EB4-A3AB-2F9C1625C8F1}" presName="node" presStyleLbl="node1" presStyleIdx="1" presStyleCnt="6">
        <dgm:presLayoutVars>
          <dgm:bulletEnabled val="1"/>
        </dgm:presLayoutVars>
      </dgm:prSet>
      <dgm:spPr/>
      <dgm:t>
        <a:bodyPr/>
        <a:lstStyle/>
        <a:p>
          <a:endParaRPr lang="en-US"/>
        </a:p>
      </dgm:t>
    </dgm:pt>
    <dgm:pt modelId="{26FFC037-6D13-4CF0-AFE6-C87908EC7E43}" type="pres">
      <dgm:prSet presAssocID="{C1ABF351-6520-43C2-873C-19C71518CC20}" presName="sibTrans" presStyleLbl="sibTrans2D1" presStyleIdx="1" presStyleCnt="6"/>
      <dgm:spPr/>
      <dgm:t>
        <a:bodyPr/>
        <a:lstStyle/>
        <a:p>
          <a:endParaRPr lang="en-US"/>
        </a:p>
      </dgm:t>
    </dgm:pt>
    <dgm:pt modelId="{AD4D7756-0A5E-4CB7-A225-0F24521AFCA3}" type="pres">
      <dgm:prSet presAssocID="{C1ABF351-6520-43C2-873C-19C71518CC20}" presName="connectorText" presStyleLbl="sibTrans2D1" presStyleIdx="1" presStyleCnt="6"/>
      <dgm:spPr/>
      <dgm:t>
        <a:bodyPr/>
        <a:lstStyle/>
        <a:p>
          <a:endParaRPr lang="en-US"/>
        </a:p>
      </dgm:t>
    </dgm:pt>
    <dgm:pt modelId="{3B4D16D6-AB05-4BB4-BF3D-687E6F6531AD}" type="pres">
      <dgm:prSet presAssocID="{D67450CD-CB9F-486E-83AE-178C6CDB89D3}" presName="node" presStyleLbl="node1" presStyleIdx="2" presStyleCnt="6">
        <dgm:presLayoutVars>
          <dgm:bulletEnabled val="1"/>
        </dgm:presLayoutVars>
      </dgm:prSet>
      <dgm:spPr/>
      <dgm:t>
        <a:bodyPr/>
        <a:lstStyle/>
        <a:p>
          <a:endParaRPr lang="en-US"/>
        </a:p>
      </dgm:t>
    </dgm:pt>
    <dgm:pt modelId="{8CED2C50-A34B-43C2-9885-A15401FA10D1}" type="pres">
      <dgm:prSet presAssocID="{72964DD4-4E8B-40D4-9EEB-4072AC20A3C9}" presName="sibTrans" presStyleLbl="sibTrans2D1" presStyleIdx="2" presStyleCnt="6"/>
      <dgm:spPr/>
      <dgm:t>
        <a:bodyPr/>
        <a:lstStyle/>
        <a:p>
          <a:endParaRPr lang="en-US"/>
        </a:p>
      </dgm:t>
    </dgm:pt>
    <dgm:pt modelId="{134190B9-179F-4AED-A316-CBE1FF5950CB}" type="pres">
      <dgm:prSet presAssocID="{72964DD4-4E8B-40D4-9EEB-4072AC20A3C9}" presName="connectorText" presStyleLbl="sibTrans2D1" presStyleIdx="2" presStyleCnt="6"/>
      <dgm:spPr/>
      <dgm:t>
        <a:bodyPr/>
        <a:lstStyle/>
        <a:p>
          <a:endParaRPr lang="en-US"/>
        </a:p>
      </dgm:t>
    </dgm:pt>
    <dgm:pt modelId="{58BF0664-CB90-4D8F-8398-B1BF22763B3E}" type="pres">
      <dgm:prSet presAssocID="{69D2F410-EF5E-47B8-9823-D21C3208F61C}" presName="node" presStyleLbl="node1" presStyleIdx="3" presStyleCnt="6">
        <dgm:presLayoutVars>
          <dgm:bulletEnabled val="1"/>
        </dgm:presLayoutVars>
      </dgm:prSet>
      <dgm:spPr/>
      <dgm:t>
        <a:bodyPr/>
        <a:lstStyle/>
        <a:p>
          <a:endParaRPr lang="en-US"/>
        </a:p>
      </dgm:t>
    </dgm:pt>
    <dgm:pt modelId="{F3F28DB6-1861-4E15-9A37-AB014568D075}" type="pres">
      <dgm:prSet presAssocID="{795836D8-8831-4E93-A498-75A363F06F73}" presName="sibTrans" presStyleLbl="sibTrans2D1" presStyleIdx="3" presStyleCnt="6"/>
      <dgm:spPr/>
      <dgm:t>
        <a:bodyPr/>
        <a:lstStyle/>
        <a:p>
          <a:endParaRPr lang="en-US"/>
        </a:p>
      </dgm:t>
    </dgm:pt>
    <dgm:pt modelId="{D2C61B64-33EA-446C-8244-F5E22F33E120}" type="pres">
      <dgm:prSet presAssocID="{795836D8-8831-4E93-A498-75A363F06F73}" presName="connectorText" presStyleLbl="sibTrans2D1" presStyleIdx="3" presStyleCnt="6"/>
      <dgm:spPr/>
      <dgm:t>
        <a:bodyPr/>
        <a:lstStyle/>
        <a:p>
          <a:endParaRPr lang="en-US"/>
        </a:p>
      </dgm:t>
    </dgm:pt>
    <dgm:pt modelId="{EFA745BB-4641-47BF-A332-0A433F9CC62A}" type="pres">
      <dgm:prSet presAssocID="{88F7A839-8161-4CE2-90F2-5FC01E527E68}" presName="node" presStyleLbl="node1" presStyleIdx="4" presStyleCnt="6">
        <dgm:presLayoutVars>
          <dgm:bulletEnabled val="1"/>
        </dgm:presLayoutVars>
      </dgm:prSet>
      <dgm:spPr/>
      <dgm:t>
        <a:bodyPr/>
        <a:lstStyle/>
        <a:p>
          <a:endParaRPr lang="en-US"/>
        </a:p>
      </dgm:t>
    </dgm:pt>
    <dgm:pt modelId="{7787FE60-6C40-4CA8-806F-14004DFD17C6}" type="pres">
      <dgm:prSet presAssocID="{EABC55DA-2E8A-4349-8144-09CFAC08079C}" presName="sibTrans" presStyleLbl="sibTrans2D1" presStyleIdx="4" presStyleCnt="6"/>
      <dgm:spPr/>
      <dgm:t>
        <a:bodyPr/>
        <a:lstStyle/>
        <a:p>
          <a:endParaRPr lang="en-US"/>
        </a:p>
      </dgm:t>
    </dgm:pt>
    <dgm:pt modelId="{8551E82E-1A97-453C-A04E-9C00D3126C54}" type="pres">
      <dgm:prSet presAssocID="{EABC55DA-2E8A-4349-8144-09CFAC08079C}" presName="connectorText" presStyleLbl="sibTrans2D1" presStyleIdx="4" presStyleCnt="6"/>
      <dgm:spPr/>
      <dgm:t>
        <a:bodyPr/>
        <a:lstStyle/>
        <a:p>
          <a:endParaRPr lang="en-US"/>
        </a:p>
      </dgm:t>
    </dgm:pt>
    <dgm:pt modelId="{945CE050-558E-47E9-899B-D54DD1093F1F}" type="pres">
      <dgm:prSet presAssocID="{26843CB8-36FD-46FB-80C5-17895195E250}" presName="node" presStyleLbl="node1" presStyleIdx="5" presStyleCnt="6">
        <dgm:presLayoutVars>
          <dgm:bulletEnabled val="1"/>
        </dgm:presLayoutVars>
      </dgm:prSet>
      <dgm:spPr/>
      <dgm:t>
        <a:bodyPr/>
        <a:lstStyle/>
        <a:p>
          <a:endParaRPr lang="en-US"/>
        </a:p>
      </dgm:t>
    </dgm:pt>
    <dgm:pt modelId="{800F5A95-3B1B-4EC5-9119-9671A767A1B9}" type="pres">
      <dgm:prSet presAssocID="{04D188B4-C23C-46CA-ABA9-88161A2B84DA}" presName="sibTrans" presStyleLbl="sibTrans2D1" presStyleIdx="5" presStyleCnt="6"/>
      <dgm:spPr/>
      <dgm:t>
        <a:bodyPr/>
        <a:lstStyle/>
        <a:p>
          <a:endParaRPr lang="en-US"/>
        </a:p>
      </dgm:t>
    </dgm:pt>
    <dgm:pt modelId="{ABC1CAAB-422D-4C6F-8DCC-B56291B36711}" type="pres">
      <dgm:prSet presAssocID="{04D188B4-C23C-46CA-ABA9-88161A2B84DA}" presName="connectorText" presStyleLbl="sibTrans2D1" presStyleIdx="5" presStyleCnt="6"/>
      <dgm:spPr/>
      <dgm:t>
        <a:bodyPr/>
        <a:lstStyle/>
        <a:p>
          <a:endParaRPr lang="en-US"/>
        </a:p>
      </dgm:t>
    </dgm:pt>
  </dgm:ptLst>
  <dgm:cxnLst>
    <dgm:cxn modelId="{12D6F2A2-5087-4B13-97D9-D353C5B4327D}" type="presOf" srcId="{72964DD4-4E8B-40D4-9EEB-4072AC20A3C9}" destId="{134190B9-179F-4AED-A316-CBE1FF5950CB}" srcOrd="1" destOrd="0" presId="urn:microsoft.com/office/officeart/2005/8/layout/cycle2"/>
    <dgm:cxn modelId="{5328A0E2-7CD2-494B-9D66-D9810224394C}" type="presOf" srcId="{04D188B4-C23C-46CA-ABA9-88161A2B84DA}" destId="{800F5A95-3B1B-4EC5-9119-9671A767A1B9}" srcOrd="0" destOrd="0" presId="urn:microsoft.com/office/officeart/2005/8/layout/cycle2"/>
    <dgm:cxn modelId="{E46CC7CD-9BAC-4711-8731-9C8E6DC91EA4}" type="presOf" srcId="{795836D8-8831-4E93-A498-75A363F06F73}" destId="{D2C61B64-33EA-446C-8244-F5E22F33E120}" srcOrd="1" destOrd="0" presId="urn:microsoft.com/office/officeart/2005/8/layout/cycle2"/>
    <dgm:cxn modelId="{8A7ECFCC-9610-425D-803B-3523C877BF9C}" type="presOf" srcId="{EABC55DA-2E8A-4349-8144-09CFAC08079C}" destId="{7787FE60-6C40-4CA8-806F-14004DFD17C6}" srcOrd="0" destOrd="0" presId="urn:microsoft.com/office/officeart/2005/8/layout/cycle2"/>
    <dgm:cxn modelId="{7E42A535-791D-4382-8F23-F5E6341CA65D}" type="presOf" srcId="{04D188B4-C23C-46CA-ABA9-88161A2B84DA}" destId="{ABC1CAAB-422D-4C6F-8DCC-B56291B36711}" srcOrd="1" destOrd="0" presId="urn:microsoft.com/office/officeart/2005/8/layout/cycle2"/>
    <dgm:cxn modelId="{D4B5AD7D-713D-453D-A147-0B0B85686F3B}" type="presOf" srcId="{F24D2085-D5D8-4EB4-A3AB-2F9C1625C8F1}" destId="{87410B3F-0EA1-4640-8247-28C6F4B4BB4B}" srcOrd="0" destOrd="0" presId="urn:microsoft.com/office/officeart/2005/8/layout/cycle2"/>
    <dgm:cxn modelId="{BB419758-A22B-4995-93B8-94A134CD9C64}" type="presOf" srcId="{C1ABF351-6520-43C2-873C-19C71518CC20}" destId="{AD4D7756-0A5E-4CB7-A225-0F24521AFCA3}" srcOrd="1" destOrd="0" presId="urn:microsoft.com/office/officeart/2005/8/layout/cycle2"/>
    <dgm:cxn modelId="{FBD6B719-9E29-4CF6-9AB6-1F989400E9A4}" srcId="{F4D05A3F-7F13-4B7A-ADF4-E023C62EF8FC}" destId="{88F7A839-8161-4CE2-90F2-5FC01E527E68}" srcOrd="4" destOrd="0" parTransId="{7EE2FFD1-6577-4828-8E30-F9AD60465E03}" sibTransId="{EABC55DA-2E8A-4349-8144-09CFAC08079C}"/>
    <dgm:cxn modelId="{23A2BFC7-A2B0-4855-B189-24594EA5A6B5}" type="presOf" srcId="{D67450CD-CB9F-486E-83AE-178C6CDB89D3}" destId="{3B4D16D6-AB05-4BB4-BF3D-687E6F6531AD}" srcOrd="0" destOrd="0" presId="urn:microsoft.com/office/officeart/2005/8/layout/cycle2"/>
    <dgm:cxn modelId="{59C18DC5-F990-4B17-8C17-F09F0ADC025F}" type="presOf" srcId="{EF57D0E1-1EDF-4F76-A49B-8D4BF9646CB7}" destId="{4C562513-9888-4A2C-ACD0-0E7D0EDF1E90}" srcOrd="0" destOrd="0" presId="urn:microsoft.com/office/officeart/2005/8/layout/cycle2"/>
    <dgm:cxn modelId="{27F7C780-CA73-45BD-A0EB-720D238AD807}" srcId="{F4D05A3F-7F13-4B7A-ADF4-E023C62EF8FC}" destId="{D67450CD-CB9F-486E-83AE-178C6CDB89D3}" srcOrd="2" destOrd="0" parTransId="{A2C28F3B-FEDD-4D74-B26D-962B6823131F}" sibTransId="{72964DD4-4E8B-40D4-9EEB-4072AC20A3C9}"/>
    <dgm:cxn modelId="{5AEBCAA2-AC9C-4E68-BEA6-0D30894D56CC}" type="presOf" srcId="{F4D05A3F-7F13-4B7A-ADF4-E023C62EF8FC}" destId="{1B7B6EA4-0A78-425E-BCB1-E577299348E1}" srcOrd="0" destOrd="0" presId="urn:microsoft.com/office/officeart/2005/8/layout/cycle2"/>
    <dgm:cxn modelId="{C4180D90-28EA-4C55-8E52-3F18AFAFC0DF}" srcId="{F4D05A3F-7F13-4B7A-ADF4-E023C62EF8FC}" destId="{69D2F410-EF5E-47B8-9823-D21C3208F61C}" srcOrd="3" destOrd="0" parTransId="{80228A37-EACE-4EFC-AACD-A3E29676D809}" sibTransId="{795836D8-8831-4E93-A498-75A363F06F73}"/>
    <dgm:cxn modelId="{2BF3E599-ED75-48D9-9C7E-3AA9D30DCD77}" type="presOf" srcId="{EABC55DA-2E8A-4349-8144-09CFAC08079C}" destId="{8551E82E-1A97-453C-A04E-9C00D3126C54}" srcOrd="1" destOrd="0" presId="urn:microsoft.com/office/officeart/2005/8/layout/cycle2"/>
    <dgm:cxn modelId="{68D5D805-4683-4522-BB3C-7DFF9486500A}" type="presOf" srcId="{26843CB8-36FD-46FB-80C5-17895195E250}" destId="{945CE050-558E-47E9-899B-D54DD1093F1F}" srcOrd="0" destOrd="0" presId="urn:microsoft.com/office/officeart/2005/8/layout/cycle2"/>
    <dgm:cxn modelId="{8371E8E3-ACC2-460E-A317-A995A3B6A353}" type="presOf" srcId="{69D2F410-EF5E-47B8-9823-D21C3208F61C}" destId="{58BF0664-CB90-4D8F-8398-B1BF22763B3E}" srcOrd="0" destOrd="0" presId="urn:microsoft.com/office/officeart/2005/8/layout/cycle2"/>
    <dgm:cxn modelId="{45D4F0A9-25EA-4DDB-9E96-57444ECE3D4C}" type="presOf" srcId="{72964DD4-4E8B-40D4-9EEB-4072AC20A3C9}" destId="{8CED2C50-A34B-43C2-9885-A15401FA10D1}" srcOrd="0" destOrd="0" presId="urn:microsoft.com/office/officeart/2005/8/layout/cycle2"/>
    <dgm:cxn modelId="{941A3C18-5E9A-446E-9F9D-251943256FBE}" srcId="{F4D05A3F-7F13-4B7A-ADF4-E023C62EF8FC}" destId="{F24D2085-D5D8-4EB4-A3AB-2F9C1625C8F1}" srcOrd="1" destOrd="0" parTransId="{F1C95786-4B18-4B2A-B951-B4D319606BE2}" sibTransId="{C1ABF351-6520-43C2-873C-19C71518CC20}"/>
    <dgm:cxn modelId="{093D8046-C21B-4056-ABBB-C0AB3A078BB1}" type="presOf" srcId="{B8FC8D3B-6939-4642-A843-7CC23877FEEF}" destId="{0D5BB73E-B716-4886-8986-B1081917B253}" srcOrd="0" destOrd="0" presId="urn:microsoft.com/office/officeart/2005/8/layout/cycle2"/>
    <dgm:cxn modelId="{D676BD0E-44C1-49E7-BCE8-D78DB707E2D9}" type="presOf" srcId="{C1ABF351-6520-43C2-873C-19C71518CC20}" destId="{26FFC037-6D13-4CF0-AFE6-C87908EC7E43}" srcOrd="0" destOrd="0" presId="urn:microsoft.com/office/officeart/2005/8/layout/cycle2"/>
    <dgm:cxn modelId="{5C076782-BF3E-4B2C-8E55-2C9F09C5F2ED}" type="presOf" srcId="{795836D8-8831-4E93-A498-75A363F06F73}" destId="{F3F28DB6-1861-4E15-9A37-AB014568D075}" srcOrd="0" destOrd="0" presId="urn:microsoft.com/office/officeart/2005/8/layout/cycle2"/>
    <dgm:cxn modelId="{F1B70CB5-25A3-4928-AD4D-E58D896415FA}" type="presOf" srcId="{EF57D0E1-1EDF-4F76-A49B-8D4BF9646CB7}" destId="{E1BA04C4-07E2-4B2E-A1F0-098A61237C06}" srcOrd="1" destOrd="0" presId="urn:microsoft.com/office/officeart/2005/8/layout/cycle2"/>
    <dgm:cxn modelId="{FE8E12CC-0848-4E1B-86C5-FF24F166D2ED}" srcId="{F4D05A3F-7F13-4B7A-ADF4-E023C62EF8FC}" destId="{26843CB8-36FD-46FB-80C5-17895195E250}" srcOrd="5" destOrd="0" parTransId="{94D8BABE-C012-4EDE-B5CA-340010E6B76A}" sibTransId="{04D188B4-C23C-46CA-ABA9-88161A2B84DA}"/>
    <dgm:cxn modelId="{471C8040-6965-4A8D-8F47-BAEB1812356F}" srcId="{F4D05A3F-7F13-4B7A-ADF4-E023C62EF8FC}" destId="{B8FC8D3B-6939-4642-A843-7CC23877FEEF}" srcOrd="0" destOrd="0" parTransId="{59D8691D-FEE7-4516-A4A8-06981FE98EF9}" sibTransId="{EF57D0E1-1EDF-4F76-A49B-8D4BF9646CB7}"/>
    <dgm:cxn modelId="{E404B53E-08EC-4EF1-821E-B80824AD3D6F}" type="presOf" srcId="{88F7A839-8161-4CE2-90F2-5FC01E527E68}" destId="{EFA745BB-4641-47BF-A332-0A433F9CC62A}" srcOrd="0" destOrd="0" presId="urn:microsoft.com/office/officeart/2005/8/layout/cycle2"/>
    <dgm:cxn modelId="{1826A39C-A7B8-4DCE-A045-3207B80E8014}" type="presParOf" srcId="{1B7B6EA4-0A78-425E-BCB1-E577299348E1}" destId="{0D5BB73E-B716-4886-8986-B1081917B253}" srcOrd="0" destOrd="0" presId="urn:microsoft.com/office/officeart/2005/8/layout/cycle2"/>
    <dgm:cxn modelId="{523201E1-2B18-427F-9C17-406991EE3FC5}" type="presParOf" srcId="{1B7B6EA4-0A78-425E-BCB1-E577299348E1}" destId="{4C562513-9888-4A2C-ACD0-0E7D0EDF1E90}" srcOrd="1" destOrd="0" presId="urn:microsoft.com/office/officeart/2005/8/layout/cycle2"/>
    <dgm:cxn modelId="{55A04342-E2D7-4B0C-9B89-1FB805C5EFAC}" type="presParOf" srcId="{4C562513-9888-4A2C-ACD0-0E7D0EDF1E90}" destId="{E1BA04C4-07E2-4B2E-A1F0-098A61237C06}" srcOrd="0" destOrd="0" presId="urn:microsoft.com/office/officeart/2005/8/layout/cycle2"/>
    <dgm:cxn modelId="{04670EB1-97CC-4E20-A674-E9AAE1B6DC38}" type="presParOf" srcId="{1B7B6EA4-0A78-425E-BCB1-E577299348E1}" destId="{87410B3F-0EA1-4640-8247-28C6F4B4BB4B}" srcOrd="2" destOrd="0" presId="urn:microsoft.com/office/officeart/2005/8/layout/cycle2"/>
    <dgm:cxn modelId="{209AFD66-31FE-4B8E-95E0-A7C11D30F774}" type="presParOf" srcId="{1B7B6EA4-0A78-425E-BCB1-E577299348E1}" destId="{26FFC037-6D13-4CF0-AFE6-C87908EC7E43}" srcOrd="3" destOrd="0" presId="urn:microsoft.com/office/officeart/2005/8/layout/cycle2"/>
    <dgm:cxn modelId="{9135B84B-3088-46AC-814B-5B9C1F783C0E}" type="presParOf" srcId="{26FFC037-6D13-4CF0-AFE6-C87908EC7E43}" destId="{AD4D7756-0A5E-4CB7-A225-0F24521AFCA3}" srcOrd="0" destOrd="0" presId="urn:microsoft.com/office/officeart/2005/8/layout/cycle2"/>
    <dgm:cxn modelId="{C0C290A2-6D94-4143-87D9-2A689AF930DB}" type="presParOf" srcId="{1B7B6EA4-0A78-425E-BCB1-E577299348E1}" destId="{3B4D16D6-AB05-4BB4-BF3D-687E6F6531AD}" srcOrd="4" destOrd="0" presId="urn:microsoft.com/office/officeart/2005/8/layout/cycle2"/>
    <dgm:cxn modelId="{E45D2514-99A2-471F-9514-154AEF1CE86E}" type="presParOf" srcId="{1B7B6EA4-0A78-425E-BCB1-E577299348E1}" destId="{8CED2C50-A34B-43C2-9885-A15401FA10D1}" srcOrd="5" destOrd="0" presId="urn:microsoft.com/office/officeart/2005/8/layout/cycle2"/>
    <dgm:cxn modelId="{1AD06FF3-97C0-48BE-AD59-3948C31EF0E1}" type="presParOf" srcId="{8CED2C50-A34B-43C2-9885-A15401FA10D1}" destId="{134190B9-179F-4AED-A316-CBE1FF5950CB}" srcOrd="0" destOrd="0" presId="urn:microsoft.com/office/officeart/2005/8/layout/cycle2"/>
    <dgm:cxn modelId="{5521B103-4E0C-4691-9285-5BFF95D1EDBC}" type="presParOf" srcId="{1B7B6EA4-0A78-425E-BCB1-E577299348E1}" destId="{58BF0664-CB90-4D8F-8398-B1BF22763B3E}" srcOrd="6" destOrd="0" presId="urn:microsoft.com/office/officeart/2005/8/layout/cycle2"/>
    <dgm:cxn modelId="{B20A75B6-7F23-44B4-B0E6-9504907E209E}" type="presParOf" srcId="{1B7B6EA4-0A78-425E-BCB1-E577299348E1}" destId="{F3F28DB6-1861-4E15-9A37-AB014568D075}" srcOrd="7" destOrd="0" presId="urn:microsoft.com/office/officeart/2005/8/layout/cycle2"/>
    <dgm:cxn modelId="{6563E83F-BDD0-4F83-8C73-6C9E04BC390C}" type="presParOf" srcId="{F3F28DB6-1861-4E15-9A37-AB014568D075}" destId="{D2C61B64-33EA-446C-8244-F5E22F33E120}" srcOrd="0" destOrd="0" presId="urn:microsoft.com/office/officeart/2005/8/layout/cycle2"/>
    <dgm:cxn modelId="{E575F9F3-2D4B-462A-9DC9-DB17E5AE2EF9}" type="presParOf" srcId="{1B7B6EA4-0A78-425E-BCB1-E577299348E1}" destId="{EFA745BB-4641-47BF-A332-0A433F9CC62A}" srcOrd="8" destOrd="0" presId="urn:microsoft.com/office/officeart/2005/8/layout/cycle2"/>
    <dgm:cxn modelId="{0B3027A1-D6DA-4F80-A9C2-3735CEE55B64}" type="presParOf" srcId="{1B7B6EA4-0A78-425E-BCB1-E577299348E1}" destId="{7787FE60-6C40-4CA8-806F-14004DFD17C6}" srcOrd="9" destOrd="0" presId="urn:microsoft.com/office/officeart/2005/8/layout/cycle2"/>
    <dgm:cxn modelId="{A611D232-3DC4-46C8-B4A9-17F3C433A5A5}" type="presParOf" srcId="{7787FE60-6C40-4CA8-806F-14004DFD17C6}" destId="{8551E82E-1A97-453C-A04E-9C00D3126C54}" srcOrd="0" destOrd="0" presId="urn:microsoft.com/office/officeart/2005/8/layout/cycle2"/>
    <dgm:cxn modelId="{B83D6697-6D59-4184-976B-02272EFC0694}" type="presParOf" srcId="{1B7B6EA4-0A78-425E-BCB1-E577299348E1}" destId="{945CE050-558E-47E9-899B-D54DD1093F1F}" srcOrd="10" destOrd="0" presId="urn:microsoft.com/office/officeart/2005/8/layout/cycle2"/>
    <dgm:cxn modelId="{5567FDA2-CBEB-489C-8960-B48FD4DF4889}" type="presParOf" srcId="{1B7B6EA4-0A78-425E-BCB1-E577299348E1}" destId="{800F5A95-3B1B-4EC5-9119-9671A767A1B9}" srcOrd="11" destOrd="0" presId="urn:microsoft.com/office/officeart/2005/8/layout/cycle2"/>
    <dgm:cxn modelId="{18725333-95FC-4FF6-AD66-B43BFC8A1CA4}" type="presParOf" srcId="{800F5A95-3B1B-4EC5-9119-9671A767A1B9}" destId="{ABC1CAAB-422D-4C6F-8DCC-B56291B3671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BE45623A-51D0-4D9B-9A4C-72BB4FCC5BB6}" type="doc">
      <dgm:prSet loTypeId="urn:microsoft.com/office/officeart/2005/8/layout/cycle2" loCatId="cycle" qsTypeId="urn:microsoft.com/office/officeart/2005/8/quickstyle/simple1" qsCatId="simple" csTypeId="urn:microsoft.com/office/officeart/2005/8/colors/accent1_2" csCatId="accent1" phldr="1"/>
      <dgm:spPr/>
      <dgm:t>
        <a:bodyPr/>
        <a:lstStyle/>
        <a:p>
          <a:pPr rtl="1"/>
          <a:endParaRPr lang="ar-OM"/>
        </a:p>
      </dgm:t>
    </dgm:pt>
    <dgm:pt modelId="{3EC154F3-71FB-4A66-AFF8-6E40F88A6801}">
      <dgm:prSet/>
      <dgm:spPr/>
      <dgm:t>
        <a:bodyPr/>
        <a:lstStyle/>
        <a:p>
          <a:pPr rtl="1"/>
          <a:r>
            <a:rPr lang="ar-OM" b="1" dirty="0" smtClean="0"/>
            <a:t>المؤسسة الاسرية</a:t>
          </a:r>
          <a:endParaRPr lang="ar-OM" b="1" dirty="0"/>
        </a:p>
      </dgm:t>
    </dgm:pt>
    <dgm:pt modelId="{1B2FBC8E-82D4-4467-87E5-40E48626CE86}" type="parTrans" cxnId="{5BAEBA4C-AF11-4E08-A1E7-A932E4E92297}">
      <dgm:prSet/>
      <dgm:spPr/>
      <dgm:t>
        <a:bodyPr/>
        <a:lstStyle/>
        <a:p>
          <a:pPr rtl="1"/>
          <a:endParaRPr lang="ar-OM"/>
        </a:p>
      </dgm:t>
    </dgm:pt>
    <dgm:pt modelId="{090E69E7-627D-4943-8E91-687A4155A8D3}" type="sibTrans" cxnId="{5BAEBA4C-AF11-4E08-A1E7-A932E4E92297}">
      <dgm:prSet/>
      <dgm:spPr/>
      <dgm:t>
        <a:bodyPr/>
        <a:lstStyle/>
        <a:p>
          <a:pPr rtl="1"/>
          <a:endParaRPr lang="ar-OM"/>
        </a:p>
      </dgm:t>
    </dgm:pt>
    <dgm:pt modelId="{782B8976-D58E-45F6-8699-A8AEFFFC06D7}">
      <dgm:prSet/>
      <dgm:spPr/>
      <dgm:t>
        <a:bodyPr/>
        <a:lstStyle/>
        <a:p>
          <a:pPr rtl="1"/>
          <a:r>
            <a:rPr lang="ar-OM" b="1" dirty="0" smtClean="0"/>
            <a:t>المؤسسة التعليمية</a:t>
          </a:r>
          <a:endParaRPr lang="ar-OM" b="1" dirty="0"/>
        </a:p>
      </dgm:t>
    </dgm:pt>
    <dgm:pt modelId="{81B74C2E-A011-4F46-959F-2791FD939E4F}" type="parTrans" cxnId="{DA280A15-EAF2-4222-90B6-6FA52A006C76}">
      <dgm:prSet/>
      <dgm:spPr/>
      <dgm:t>
        <a:bodyPr/>
        <a:lstStyle/>
        <a:p>
          <a:pPr rtl="1"/>
          <a:endParaRPr lang="ar-OM"/>
        </a:p>
      </dgm:t>
    </dgm:pt>
    <dgm:pt modelId="{4255EE2B-839D-4DAD-B208-F344240C2FF6}" type="sibTrans" cxnId="{DA280A15-EAF2-4222-90B6-6FA52A006C76}">
      <dgm:prSet/>
      <dgm:spPr/>
      <dgm:t>
        <a:bodyPr/>
        <a:lstStyle/>
        <a:p>
          <a:pPr rtl="1"/>
          <a:endParaRPr lang="ar-OM"/>
        </a:p>
      </dgm:t>
    </dgm:pt>
    <dgm:pt modelId="{442B5BEE-ED99-4733-B049-5A7AA27A5DF8}">
      <dgm:prSet/>
      <dgm:spPr/>
      <dgm:t>
        <a:bodyPr/>
        <a:lstStyle/>
        <a:p>
          <a:pPr rtl="1"/>
          <a:r>
            <a:rPr lang="ar-OM" b="1" dirty="0" smtClean="0"/>
            <a:t>المؤسسة الدينية</a:t>
          </a:r>
          <a:endParaRPr lang="ar-OM" b="1" dirty="0"/>
        </a:p>
      </dgm:t>
    </dgm:pt>
    <dgm:pt modelId="{4E448BF7-2514-4CD6-8D51-2E72CCD11629}" type="parTrans" cxnId="{62E695A2-56EF-42A1-9F44-5B16D99C7509}">
      <dgm:prSet/>
      <dgm:spPr/>
      <dgm:t>
        <a:bodyPr/>
        <a:lstStyle/>
        <a:p>
          <a:pPr rtl="1"/>
          <a:endParaRPr lang="ar-OM"/>
        </a:p>
      </dgm:t>
    </dgm:pt>
    <dgm:pt modelId="{C7DAFD07-4560-49F0-A819-15F411DD7641}" type="sibTrans" cxnId="{62E695A2-56EF-42A1-9F44-5B16D99C7509}">
      <dgm:prSet/>
      <dgm:spPr/>
      <dgm:t>
        <a:bodyPr/>
        <a:lstStyle/>
        <a:p>
          <a:pPr rtl="1"/>
          <a:endParaRPr lang="ar-OM"/>
        </a:p>
      </dgm:t>
    </dgm:pt>
    <dgm:pt modelId="{6092E5B8-B9A5-4094-AAA5-2DD4B589336C}">
      <dgm:prSet/>
      <dgm:spPr/>
      <dgm:t>
        <a:bodyPr/>
        <a:lstStyle/>
        <a:p>
          <a:pPr rtl="1"/>
          <a:r>
            <a:rPr lang="ar-OM" b="1" dirty="0" smtClean="0"/>
            <a:t>المؤسسة الرياضية</a:t>
          </a:r>
          <a:endParaRPr lang="ar-OM" b="1" dirty="0"/>
        </a:p>
      </dgm:t>
    </dgm:pt>
    <dgm:pt modelId="{0F53CB1A-4A84-4D65-8F51-CEE470029FF0}" type="parTrans" cxnId="{42D01078-741E-4C0C-8D5F-C6CC94140397}">
      <dgm:prSet/>
      <dgm:spPr/>
      <dgm:t>
        <a:bodyPr/>
        <a:lstStyle/>
        <a:p>
          <a:pPr rtl="1"/>
          <a:endParaRPr lang="ar-OM"/>
        </a:p>
      </dgm:t>
    </dgm:pt>
    <dgm:pt modelId="{A8DAA0FC-43A9-46A3-AFFB-BC31520F01E6}" type="sibTrans" cxnId="{42D01078-741E-4C0C-8D5F-C6CC94140397}">
      <dgm:prSet/>
      <dgm:spPr/>
      <dgm:t>
        <a:bodyPr/>
        <a:lstStyle/>
        <a:p>
          <a:pPr rtl="1"/>
          <a:endParaRPr lang="ar-OM"/>
        </a:p>
      </dgm:t>
    </dgm:pt>
    <dgm:pt modelId="{7891453A-AFE1-4CB1-B691-C0CA335E9810}">
      <dgm:prSet/>
      <dgm:spPr/>
      <dgm:t>
        <a:bodyPr/>
        <a:lstStyle/>
        <a:p>
          <a:pPr rtl="1"/>
          <a:r>
            <a:rPr lang="ar-OM" b="1" dirty="0" smtClean="0"/>
            <a:t>المؤسسة الاعلامية</a:t>
          </a:r>
          <a:endParaRPr lang="ar-OM" b="1" dirty="0"/>
        </a:p>
      </dgm:t>
    </dgm:pt>
    <dgm:pt modelId="{8AC299D0-4ED8-401E-8DE5-DEE0E9C728E6}" type="parTrans" cxnId="{6875BA08-D192-4B4C-9D6A-58D04D7068C6}">
      <dgm:prSet/>
      <dgm:spPr/>
      <dgm:t>
        <a:bodyPr/>
        <a:lstStyle/>
        <a:p>
          <a:pPr rtl="1"/>
          <a:endParaRPr lang="ar-OM"/>
        </a:p>
      </dgm:t>
    </dgm:pt>
    <dgm:pt modelId="{17308155-A1E9-4021-BCF8-A611AF7737B9}" type="sibTrans" cxnId="{6875BA08-D192-4B4C-9D6A-58D04D7068C6}">
      <dgm:prSet/>
      <dgm:spPr/>
      <dgm:t>
        <a:bodyPr/>
        <a:lstStyle/>
        <a:p>
          <a:pPr rtl="1"/>
          <a:endParaRPr lang="ar-OM"/>
        </a:p>
      </dgm:t>
    </dgm:pt>
    <dgm:pt modelId="{996C0B73-682C-46AB-90E9-7CBB3053A110}">
      <dgm:prSet/>
      <dgm:spPr/>
      <dgm:t>
        <a:bodyPr/>
        <a:lstStyle/>
        <a:p>
          <a:pPr rtl="1"/>
          <a:r>
            <a:rPr lang="ar-OM" b="1" dirty="0" smtClean="0"/>
            <a:t>المؤسسة المجتعية</a:t>
          </a:r>
          <a:endParaRPr lang="ar-OM" b="1" dirty="0"/>
        </a:p>
      </dgm:t>
    </dgm:pt>
    <dgm:pt modelId="{A348E4AA-54D3-4DB1-ADC9-6C4F34B0835B}" type="parTrans" cxnId="{13204081-6622-418B-803F-E7008701F2CE}">
      <dgm:prSet/>
      <dgm:spPr/>
      <dgm:t>
        <a:bodyPr/>
        <a:lstStyle/>
        <a:p>
          <a:pPr rtl="1"/>
          <a:endParaRPr lang="ar-OM"/>
        </a:p>
      </dgm:t>
    </dgm:pt>
    <dgm:pt modelId="{6DB0459C-DBDD-4507-A525-581571AE4D9F}" type="sibTrans" cxnId="{13204081-6622-418B-803F-E7008701F2CE}">
      <dgm:prSet/>
      <dgm:spPr/>
      <dgm:t>
        <a:bodyPr/>
        <a:lstStyle/>
        <a:p>
          <a:pPr rtl="1"/>
          <a:endParaRPr lang="ar-OM"/>
        </a:p>
      </dgm:t>
    </dgm:pt>
    <dgm:pt modelId="{702FA4B6-7663-4001-B777-A521D818D372}" type="pres">
      <dgm:prSet presAssocID="{BE45623A-51D0-4D9B-9A4C-72BB4FCC5BB6}" presName="cycle" presStyleCnt="0">
        <dgm:presLayoutVars>
          <dgm:dir/>
          <dgm:resizeHandles val="exact"/>
        </dgm:presLayoutVars>
      </dgm:prSet>
      <dgm:spPr/>
      <dgm:t>
        <a:bodyPr/>
        <a:lstStyle/>
        <a:p>
          <a:pPr rtl="1"/>
          <a:endParaRPr lang="ar-OM"/>
        </a:p>
      </dgm:t>
    </dgm:pt>
    <dgm:pt modelId="{98F7F15E-0B5F-4212-9ED2-A0BD09B70F13}" type="pres">
      <dgm:prSet presAssocID="{3EC154F3-71FB-4A66-AFF8-6E40F88A6801}" presName="node" presStyleLbl="node1" presStyleIdx="0" presStyleCnt="6">
        <dgm:presLayoutVars>
          <dgm:bulletEnabled val="1"/>
        </dgm:presLayoutVars>
      </dgm:prSet>
      <dgm:spPr/>
      <dgm:t>
        <a:bodyPr/>
        <a:lstStyle/>
        <a:p>
          <a:pPr rtl="1"/>
          <a:endParaRPr lang="ar-OM"/>
        </a:p>
      </dgm:t>
    </dgm:pt>
    <dgm:pt modelId="{558E9C1C-F66F-4BF8-9796-A4BEBE97588D}" type="pres">
      <dgm:prSet presAssocID="{090E69E7-627D-4943-8E91-687A4155A8D3}" presName="sibTrans" presStyleLbl="sibTrans2D1" presStyleIdx="0" presStyleCnt="6"/>
      <dgm:spPr/>
      <dgm:t>
        <a:bodyPr/>
        <a:lstStyle/>
        <a:p>
          <a:pPr rtl="1"/>
          <a:endParaRPr lang="ar-OM"/>
        </a:p>
      </dgm:t>
    </dgm:pt>
    <dgm:pt modelId="{0C907A3B-D689-4FDA-B5A7-627AFCE69C07}" type="pres">
      <dgm:prSet presAssocID="{090E69E7-627D-4943-8E91-687A4155A8D3}" presName="connectorText" presStyleLbl="sibTrans2D1" presStyleIdx="0" presStyleCnt="6"/>
      <dgm:spPr/>
      <dgm:t>
        <a:bodyPr/>
        <a:lstStyle/>
        <a:p>
          <a:pPr rtl="1"/>
          <a:endParaRPr lang="ar-OM"/>
        </a:p>
      </dgm:t>
    </dgm:pt>
    <dgm:pt modelId="{8022E2BC-2558-4C36-9CB2-154372F4E726}" type="pres">
      <dgm:prSet presAssocID="{782B8976-D58E-45F6-8699-A8AEFFFC06D7}" presName="node" presStyleLbl="node1" presStyleIdx="1" presStyleCnt="6">
        <dgm:presLayoutVars>
          <dgm:bulletEnabled val="1"/>
        </dgm:presLayoutVars>
      </dgm:prSet>
      <dgm:spPr/>
      <dgm:t>
        <a:bodyPr/>
        <a:lstStyle/>
        <a:p>
          <a:pPr rtl="1"/>
          <a:endParaRPr lang="ar-OM"/>
        </a:p>
      </dgm:t>
    </dgm:pt>
    <dgm:pt modelId="{3E985ACB-8B29-407D-932D-93D6550BD42D}" type="pres">
      <dgm:prSet presAssocID="{4255EE2B-839D-4DAD-B208-F344240C2FF6}" presName="sibTrans" presStyleLbl="sibTrans2D1" presStyleIdx="1" presStyleCnt="6"/>
      <dgm:spPr/>
      <dgm:t>
        <a:bodyPr/>
        <a:lstStyle/>
        <a:p>
          <a:pPr rtl="1"/>
          <a:endParaRPr lang="ar-OM"/>
        </a:p>
      </dgm:t>
    </dgm:pt>
    <dgm:pt modelId="{0D170EBE-1A57-4500-B8CD-BBBD7DAF0D78}" type="pres">
      <dgm:prSet presAssocID="{4255EE2B-839D-4DAD-B208-F344240C2FF6}" presName="connectorText" presStyleLbl="sibTrans2D1" presStyleIdx="1" presStyleCnt="6"/>
      <dgm:spPr/>
      <dgm:t>
        <a:bodyPr/>
        <a:lstStyle/>
        <a:p>
          <a:pPr rtl="1"/>
          <a:endParaRPr lang="ar-OM"/>
        </a:p>
      </dgm:t>
    </dgm:pt>
    <dgm:pt modelId="{F2ED4A81-E886-4E94-A793-7D14614D7D30}" type="pres">
      <dgm:prSet presAssocID="{442B5BEE-ED99-4733-B049-5A7AA27A5DF8}" presName="node" presStyleLbl="node1" presStyleIdx="2" presStyleCnt="6">
        <dgm:presLayoutVars>
          <dgm:bulletEnabled val="1"/>
        </dgm:presLayoutVars>
      </dgm:prSet>
      <dgm:spPr/>
      <dgm:t>
        <a:bodyPr/>
        <a:lstStyle/>
        <a:p>
          <a:pPr rtl="1"/>
          <a:endParaRPr lang="ar-OM"/>
        </a:p>
      </dgm:t>
    </dgm:pt>
    <dgm:pt modelId="{F0DE7E31-D072-4053-9C1F-07A25AFB69F5}" type="pres">
      <dgm:prSet presAssocID="{C7DAFD07-4560-49F0-A819-15F411DD7641}" presName="sibTrans" presStyleLbl="sibTrans2D1" presStyleIdx="2" presStyleCnt="6"/>
      <dgm:spPr/>
      <dgm:t>
        <a:bodyPr/>
        <a:lstStyle/>
        <a:p>
          <a:pPr rtl="1"/>
          <a:endParaRPr lang="ar-OM"/>
        </a:p>
      </dgm:t>
    </dgm:pt>
    <dgm:pt modelId="{2CCC1E7C-A679-47B5-9EE6-FABA6A5C35FA}" type="pres">
      <dgm:prSet presAssocID="{C7DAFD07-4560-49F0-A819-15F411DD7641}" presName="connectorText" presStyleLbl="sibTrans2D1" presStyleIdx="2" presStyleCnt="6"/>
      <dgm:spPr/>
      <dgm:t>
        <a:bodyPr/>
        <a:lstStyle/>
        <a:p>
          <a:pPr rtl="1"/>
          <a:endParaRPr lang="ar-OM"/>
        </a:p>
      </dgm:t>
    </dgm:pt>
    <dgm:pt modelId="{E13F3CCA-6FC9-4FCB-9C8B-A129EBE48D37}" type="pres">
      <dgm:prSet presAssocID="{6092E5B8-B9A5-4094-AAA5-2DD4B589336C}" presName="node" presStyleLbl="node1" presStyleIdx="3" presStyleCnt="6">
        <dgm:presLayoutVars>
          <dgm:bulletEnabled val="1"/>
        </dgm:presLayoutVars>
      </dgm:prSet>
      <dgm:spPr/>
      <dgm:t>
        <a:bodyPr/>
        <a:lstStyle/>
        <a:p>
          <a:pPr rtl="1"/>
          <a:endParaRPr lang="ar-OM"/>
        </a:p>
      </dgm:t>
    </dgm:pt>
    <dgm:pt modelId="{645EC515-8537-4B1C-BA6A-DD8967FDD250}" type="pres">
      <dgm:prSet presAssocID="{A8DAA0FC-43A9-46A3-AFFB-BC31520F01E6}" presName="sibTrans" presStyleLbl="sibTrans2D1" presStyleIdx="3" presStyleCnt="6"/>
      <dgm:spPr/>
      <dgm:t>
        <a:bodyPr/>
        <a:lstStyle/>
        <a:p>
          <a:pPr rtl="1"/>
          <a:endParaRPr lang="ar-OM"/>
        </a:p>
      </dgm:t>
    </dgm:pt>
    <dgm:pt modelId="{869647E1-E592-4E1C-91B1-73ADACEFD67E}" type="pres">
      <dgm:prSet presAssocID="{A8DAA0FC-43A9-46A3-AFFB-BC31520F01E6}" presName="connectorText" presStyleLbl="sibTrans2D1" presStyleIdx="3" presStyleCnt="6"/>
      <dgm:spPr/>
      <dgm:t>
        <a:bodyPr/>
        <a:lstStyle/>
        <a:p>
          <a:pPr rtl="1"/>
          <a:endParaRPr lang="ar-OM"/>
        </a:p>
      </dgm:t>
    </dgm:pt>
    <dgm:pt modelId="{5560067C-05A1-4A87-BD34-1B5A592A2048}" type="pres">
      <dgm:prSet presAssocID="{7891453A-AFE1-4CB1-B691-C0CA335E9810}" presName="node" presStyleLbl="node1" presStyleIdx="4" presStyleCnt="6">
        <dgm:presLayoutVars>
          <dgm:bulletEnabled val="1"/>
        </dgm:presLayoutVars>
      </dgm:prSet>
      <dgm:spPr/>
      <dgm:t>
        <a:bodyPr/>
        <a:lstStyle/>
        <a:p>
          <a:pPr rtl="1"/>
          <a:endParaRPr lang="ar-OM"/>
        </a:p>
      </dgm:t>
    </dgm:pt>
    <dgm:pt modelId="{F05BB1DF-E196-4F37-A2FC-815F3F794D21}" type="pres">
      <dgm:prSet presAssocID="{17308155-A1E9-4021-BCF8-A611AF7737B9}" presName="sibTrans" presStyleLbl="sibTrans2D1" presStyleIdx="4" presStyleCnt="6"/>
      <dgm:spPr/>
      <dgm:t>
        <a:bodyPr/>
        <a:lstStyle/>
        <a:p>
          <a:pPr rtl="1"/>
          <a:endParaRPr lang="ar-OM"/>
        </a:p>
      </dgm:t>
    </dgm:pt>
    <dgm:pt modelId="{E558F256-A786-4AD1-9A1F-D2C02E18B880}" type="pres">
      <dgm:prSet presAssocID="{17308155-A1E9-4021-BCF8-A611AF7737B9}" presName="connectorText" presStyleLbl="sibTrans2D1" presStyleIdx="4" presStyleCnt="6"/>
      <dgm:spPr/>
      <dgm:t>
        <a:bodyPr/>
        <a:lstStyle/>
        <a:p>
          <a:pPr rtl="1"/>
          <a:endParaRPr lang="ar-OM"/>
        </a:p>
      </dgm:t>
    </dgm:pt>
    <dgm:pt modelId="{682BDBE1-DFE5-4D46-AAC5-6DB4CD41952A}" type="pres">
      <dgm:prSet presAssocID="{996C0B73-682C-46AB-90E9-7CBB3053A110}" presName="node" presStyleLbl="node1" presStyleIdx="5" presStyleCnt="6">
        <dgm:presLayoutVars>
          <dgm:bulletEnabled val="1"/>
        </dgm:presLayoutVars>
      </dgm:prSet>
      <dgm:spPr/>
      <dgm:t>
        <a:bodyPr/>
        <a:lstStyle/>
        <a:p>
          <a:pPr rtl="1"/>
          <a:endParaRPr lang="ar-OM"/>
        </a:p>
      </dgm:t>
    </dgm:pt>
    <dgm:pt modelId="{0E116DA7-E767-4C3A-9055-F0FDE6243EBB}" type="pres">
      <dgm:prSet presAssocID="{6DB0459C-DBDD-4507-A525-581571AE4D9F}" presName="sibTrans" presStyleLbl="sibTrans2D1" presStyleIdx="5" presStyleCnt="6"/>
      <dgm:spPr/>
      <dgm:t>
        <a:bodyPr/>
        <a:lstStyle/>
        <a:p>
          <a:pPr rtl="1"/>
          <a:endParaRPr lang="ar-OM"/>
        </a:p>
      </dgm:t>
    </dgm:pt>
    <dgm:pt modelId="{B94A4E32-5B8A-45E6-9BE8-271CC2BC6843}" type="pres">
      <dgm:prSet presAssocID="{6DB0459C-DBDD-4507-A525-581571AE4D9F}" presName="connectorText" presStyleLbl="sibTrans2D1" presStyleIdx="5" presStyleCnt="6"/>
      <dgm:spPr/>
      <dgm:t>
        <a:bodyPr/>
        <a:lstStyle/>
        <a:p>
          <a:pPr rtl="1"/>
          <a:endParaRPr lang="ar-OM"/>
        </a:p>
      </dgm:t>
    </dgm:pt>
  </dgm:ptLst>
  <dgm:cxnLst>
    <dgm:cxn modelId="{BF9DE26A-28FF-4E57-810C-15DB1B68E6AA}" type="presOf" srcId="{C7DAFD07-4560-49F0-A819-15F411DD7641}" destId="{2CCC1E7C-A679-47B5-9EE6-FABA6A5C35FA}" srcOrd="1" destOrd="0" presId="urn:microsoft.com/office/officeart/2005/8/layout/cycle2"/>
    <dgm:cxn modelId="{8FEAA563-66DF-4AF3-8070-566CF8EFFDD0}" type="presOf" srcId="{A8DAA0FC-43A9-46A3-AFFB-BC31520F01E6}" destId="{645EC515-8537-4B1C-BA6A-DD8967FDD250}" srcOrd="0" destOrd="0" presId="urn:microsoft.com/office/officeart/2005/8/layout/cycle2"/>
    <dgm:cxn modelId="{56E14CE7-F931-4640-89F8-C177317CFA2B}" type="presOf" srcId="{4255EE2B-839D-4DAD-B208-F344240C2FF6}" destId="{0D170EBE-1A57-4500-B8CD-BBBD7DAF0D78}" srcOrd="1" destOrd="0" presId="urn:microsoft.com/office/officeart/2005/8/layout/cycle2"/>
    <dgm:cxn modelId="{6FCD236D-AAAD-4680-A361-A614E65E9CDD}" type="presOf" srcId="{3EC154F3-71FB-4A66-AFF8-6E40F88A6801}" destId="{98F7F15E-0B5F-4212-9ED2-A0BD09B70F13}" srcOrd="0" destOrd="0" presId="urn:microsoft.com/office/officeart/2005/8/layout/cycle2"/>
    <dgm:cxn modelId="{42D01078-741E-4C0C-8D5F-C6CC94140397}" srcId="{BE45623A-51D0-4D9B-9A4C-72BB4FCC5BB6}" destId="{6092E5B8-B9A5-4094-AAA5-2DD4B589336C}" srcOrd="3" destOrd="0" parTransId="{0F53CB1A-4A84-4D65-8F51-CEE470029FF0}" sibTransId="{A8DAA0FC-43A9-46A3-AFFB-BC31520F01E6}"/>
    <dgm:cxn modelId="{DA280A15-EAF2-4222-90B6-6FA52A006C76}" srcId="{BE45623A-51D0-4D9B-9A4C-72BB4FCC5BB6}" destId="{782B8976-D58E-45F6-8699-A8AEFFFC06D7}" srcOrd="1" destOrd="0" parTransId="{81B74C2E-A011-4F46-959F-2791FD939E4F}" sibTransId="{4255EE2B-839D-4DAD-B208-F344240C2FF6}"/>
    <dgm:cxn modelId="{469BDE43-0461-4A5C-9C53-76EF20AF15B2}" type="presOf" srcId="{6092E5B8-B9A5-4094-AAA5-2DD4B589336C}" destId="{E13F3CCA-6FC9-4FCB-9C8B-A129EBE48D37}" srcOrd="0" destOrd="0" presId="urn:microsoft.com/office/officeart/2005/8/layout/cycle2"/>
    <dgm:cxn modelId="{9A76DE8D-0329-4DB6-BD83-85E832A9F7C9}" type="presOf" srcId="{090E69E7-627D-4943-8E91-687A4155A8D3}" destId="{558E9C1C-F66F-4BF8-9796-A4BEBE97588D}" srcOrd="0" destOrd="0" presId="urn:microsoft.com/office/officeart/2005/8/layout/cycle2"/>
    <dgm:cxn modelId="{113EC376-0F52-4957-B072-49B3692932DE}" type="presOf" srcId="{782B8976-D58E-45F6-8699-A8AEFFFC06D7}" destId="{8022E2BC-2558-4C36-9CB2-154372F4E726}" srcOrd="0" destOrd="0" presId="urn:microsoft.com/office/officeart/2005/8/layout/cycle2"/>
    <dgm:cxn modelId="{62E695A2-56EF-42A1-9F44-5B16D99C7509}" srcId="{BE45623A-51D0-4D9B-9A4C-72BB4FCC5BB6}" destId="{442B5BEE-ED99-4733-B049-5A7AA27A5DF8}" srcOrd="2" destOrd="0" parTransId="{4E448BF7-2514-4CD6-8D51-2E72CCD11629}" sibTransId="{C7DAFD07-4560-49F0-A819-15F411DD7641}"/>
    <dgm:cxn modelId="{982B055D-0F01-4618-976C-2057FC86B868}" type="presOf" srcId="{17308155-A1E9-4021-BCF8-A611AF7737B9}" destId="{F05BB1DF-E196-4F37-A2FC-815F3F794D21}" srcOrd="0" destOrd="0" presId="urn:microsoft.com/office/officeart/2005/8/layout/cycle2"/>
    <dgm:cxn modelId="{DE413EC2-5B64-444C-90D7-69A477FAD3E7}" type="presOf" srcId="{442B5BEE-ED99-4733-B049-5A7AA27A5DF8}" destId="{F2ED4A81-E886-4E94-A793-7D14614D7D30}" srcOrd="0" destOrd="0" presId="urn:microsoft.com/office/officeart/2005/8/layout/cycle2"/>
    <dgm:cxn modelId="{76AC3CAA-0D31-4744-A4EB-1998F0D9A89F}" type="presOf" srcId="{7891453A-AFE1-4CB1-B691-C0CA335E9810}" destId="{5560067C-05A1-4A87-BD34-1B5A592A2048}" srcOrd="0" destOrd="0" presId="urn:microsoft.com/office/officeart/2005/8/layout/cycle2"/>
    <dgm:cxn modelId="{6A8EA422-42AF-4C26-AD23-A8BC9CD563DB}" type="presOf" srcId="{090E69E7-627D-4943-8E91-687A4155A8D3}" destId="{0C907A3B-D689-4FDA-B5A7-627AFCE69C07}" srcOrd="1" destOrd="0" presId="urn:microsoft.com/office/officeart/2005/8/layout/cycle2"/>
    <dgm:cxn modelId="{5BAEBA4C-AF11-4E08-A1E7-A932E4E92297}" srcId="{BE45623A-51D0-4D9B-9A4C-72BB4FCC5BB6}" destId="{3EC154F3-71FB-4A66-AFF8-6E40F88A6801}" srcOrd="0" destOrd="0" parTransId="{1B2FBC8E-82D4-4467-87E5-40E48626CE86}" sibTransId="{090E69E7-627D-4943-8E91-687A4155A8D3}"/>
    <dgm:cxn modelId="{7E16804B-3E3D-4F09-81A9-219DA77FA34D}" type="presOf" srcId="{996C0B73-682C-46AB-90E9-7CBB3053A110}" destId="{682BDBE1-DFE5-4D46-AAC5-6DB4CD41952A}" srcOrd="0" destOrd="0" presId="urn:microsoft.com/office/officeart/2005/8/layout/cycle2"/>
    <dgm:cxn modelId="{13204081-6622-418B-803F-E7008701F2CE}" srcId="{BE45623A-51D0-4D9B-9A4C-72BB4FCC5BB6}" destId="{996C0B73-682C-46AB-90E9-7CBB3053A110}" srcOrd="5" destOrd="0" parTransId="{A348E4AA-54D3-4DB1-ADC9-6C4F34B0835B}" sibTransId="{6DB0459C-DBDD-4507-A525-581571AE4D9F}"/>
    <dgm:cxn modelId="{01947451-5664-4052-80DB-2945B5C359CB}" type="presOf" srcId="{4255EE2B-839D-4DAD-B208-F344240C2FF6}" destId="{3E985ACB-8B29-407D-932D-93D6550BD42D}" srcOrd="0" destOrd="0" presId="urn:microsoft.com/office/officeart/2005/8/layout/cycle2"/>
    <dgm:cxn modelId="{CEE193BD-2235-4768-9320-1F8BCADBDFE8}" type="presOf" srcId="{6DB0459C-DBDD-4507-A525-581571AE4D9F}" destId="{B94A4E32-5B8A-45E6-9BE8-271CC2BC6843}" srcOrd="1" destOrd="0" presId="urn:microsoft.com/office/officeart/2005/8/layout/cycle2"/>
    <dgm:cxn modelId="{B968C9A6-CE1A-4363-92C0-A310A60C9901}" type="presOf" srcId="{BE45623A-51D0-4D9B-9A4C-72BB4FCC5BB6}" destId="{702FA4B6-7663-4001-B777-A521D818D372}" srcOrd="0" destOrd="0" presId="urn:microsoft.com/office/officeart/2005/8/layout/cycle2"/>
    <dgm:cxn modelId="{6875BA08-D192-4B4C-9D6A-58D04D7068C6}" srcId="{BE45623A-51D0-4D9B-9A4C-72BB4FCC5BB6}" destId="{7891453A-AFE1-4CB1-B691-C0CA335E9810}" srcOrd="4" destOrd="0" parTransId="{8AC299D0-4ED8-401E-8DE5-DEE0E9C728E6}" sibTransId="{17308155-A1E9-4021-BCF8-A611AF7737B9}"/>
    <dgm:cxn modelId="{403B820D-32FC-4B32-B17F-5A28B5E4200D}" type="presOf" srcId="{C7DAFD07-4560-49F0-A819-15F411DD7641}" destId="{F0DE7E31-D072-4053-9C1F-07A25AFB69F5}" srcOrd="0" destOrd="0" presId="urn:microsoft.com/office/officeart/2005/8/layout/cycle2"/>
    <dgm:cxn modelId="{06B666A9-2E50-4FEC-8A15-4837299069EE}" type="presOf" srcId="{A8DAA0FC-43A9-46A3-AFFB-BC31520F01E6}" destId="{869647E1-E592-4E1C-91B1-73ADACEFD67E}" srcOrd="1" destOrd="0" presId="urn:microsoft.com/office/officeart/2005/8/layout/cycle2"/>
    <dgm:cxn modelId="{39C7CAB4-0D3B-49FE-AF2E-5E8910C5D9A7}" type="presOf" srcId="{6DB0459C-DBDD-4507-A525-581571AE4D9F}" destId="{0E116DA7-E767-4C3A-9055-F0FDE6243EBB}" srcOrd="0" destOrd="0" presId="urn:microsoft.com/office/officeart/2005/8/layout/cycle2"/>
    <dgm:cxn modelId="{64BBF733-5C3B-41D3-8E28-7279EB2BD991}" type="presOf" srcId="{17308155-A1E9-4021-BCF8-A611AF7737B9}" destId="{E558F256-A786-4AD1-9A1F-D2C02E18B880}" srcOrd="1" destOrd="0" presId="urn:microsoft.com/office/officeart/2005/8/layout/cycle2"/>
    <dgm:cxn modelId="{872C9F85-66AB-4D36-B4AD-9F5229654415}" type="presParOf" srcId="{702FA4B6-7663-4001-B777-A521D818D372}" destId="{98F7F15E-0B5F-4212-9ED2-A0BD09B70F13}" srcOrd="0" destOrd="0" presId="urn:microsoft.com/office/officeart/2005/8/layout/cycle2"/>
    <dgm:cxn modelId="{FEAE2DD0-7FC9-47FA-8AAF-1076066620E9}" type="presParOf" srcId="{702FA4B6-7663-4001-B777-A521D818D372}" destId="{558E9C1C-F66F-4BF8-9796-A4BEBE97588D}" srcOrd="1" destOrd="0" presId="urn:microsoft.com/office/officeart/2005/8/layout/cycle2"/>
    <dgm:cxn modelId="{37A3614E-9F54-4E2D-AD43-9B95FC7AE870}" type="presParOf" srcId="{558E9C1C-F66F-4BF8-9796-A4BEBE97588D}" destId="{0C907A3B-D689-4FDA-B5A7-627AFCE69C07}" srcOrd="0" destOrd="0" presId="urn:microsoft.com/office/officeart/2005/8/layout/cycle2"/>
    <dgm:cxn modelId="{54C41F8F-53E2-45F4-83C1-76F2A7E3CFF5}" type="presParOf" srcId="{702FA4B6-7663-4001-B777-A521D818D372}" destId="{8022E2BC-2558-4C36-9CB2-154372F4E726}" srcOrd="2" destOrd="0" presId="urn:microsoft.com/office/officeart/2005/8/layout/cycle2"/>
    <dgm:cxn modelId="{D7A8B5BE-4E86-4523-9044-461300968A39}" type="presParOf" srcId="{702FA4B6-7663-4001-B777-A521D818D372}" destId="{3E985ACB-8B29-407D-932D-93D6550BD42D}" srcOrd="3" destOrd="0" presId="urn:microsoft.com/office/officeart/2005/8/layout/cycle2"/>
    <dgm:cxn modelId="{C5DC30DC-1A5E-4E58-8DD4-3BD54F87737B}" type="presParOf" srcId="{3E985ACB-8B29-407D-932D-93D6550BD42D}" destId="{0D170EBE-1A57-4500-B8CD-BBBD7DAF0D78}" srcOrd="0" destOrd="0" presId="urn:microsoft.com/office/officeart/2005/8/layout/cycle2"/>
    <dgm:cxn modelId="{06C5E50B-45D9-44C9-AD9B-5EA925032244}" type="presParOf" srcId="{702FA4B6-7663-4001-B777-A521D818D372}" destId="{F2ED4A81-E886-4E94-A793-7D14614D7D30}" srcOrd="4" destOrd="0" presId="urn:microsoft.com/office/officeart/2005/8/layout/cycle2"/>
    <dgm:cxn modelId="{AA3AF83E-5926-4437-85B2-C86E7D2AB5BB}" type="presParOf" srcId="{702FA4B6-7663-4001-B777-A521D818D372}" destId="{F0DE7E31-D072-4053-9C1F-07A25AFB69F5}" srcOrd="5" destOrd="0" presId="urn:microsoft.com/office/officeart/2005/8/layout/cycle2"/>
    <dgm:cxn modelId="{258B81E5-13FA-4BA1-9C22-3771A490BD22}" type="presParOf" srcId="{F0DE7E31-D072-4053-9C1F-07A25AFB69F5}" destId="{2CCC1E7C-A679-47B5-9EE6-FABA6A5C35FA}" srcOrd="0" destOrd="0" presId="urn:microsoft.com/office/officeart/2005/8/layout/cycle2"/>
    <dgm:cxn modelId="{0F64065B-3E86-4581-B888-B54B6588D5E8}" type="presParOf" srcId="{702FA4B6-7663-4001-B777-A521D818D372}" destId="{E13F3CCA-6FC9-4FCB-9C8B-A129EBE48D37}" srcOrd="6" destOrd="0" presId="urn:microsoft.com/office/officeart/2005/8/layout/cycle2"/>
    <dgm:cxn modelId="{F4A2DDA2-0734-4C69-AEBE-9E864BE39565}" type="presParOf" srcId="{702FA4B6-7663-4001-B777-A521D818D372}" destId="{645EC515-8537-4B1C-BA6A-DD8967FDD250}" srcOrd="7" destOrd="0" presId="urn:microsoft.com/office/officeart/2005/8/layout/cycle2"/>
    <dgm:cxn modelId="{42F6D197-D8FC-47EB-9F4C-DC227494B9F6}" type="presParOf" srcId="{645EC515-8537-4B1C-BA6A-DD8967FDD250}" destId="{869647E1-E592-4E1C-91B1-73ADACEFD67E}" srcOrd="0" destOrd="0" presId="urn:microsoft.com/office/officeart/2005/8/layout/cycle2"/>
    <dgm:cxn modelId="{5004DB37-72C2-41F4-AB68-BA397B2256C4}" type="presParOf" srcId="{702FA4B6-7663-4001-B777-A521D818D372}" destId="{5560067C-05A1-4A87-BD34-1B5A592A2048}" srcOrd="8" destOrd="0" presId="urn:microsoft.com/office/officeart/2005/8/layout/cycle2"/>
    <dgm:cxn modelId="{B4734F42-5723-4378-BAEA-5348A7BB0C05}" type="presParOf" srcId="{702FA4B6-7663-4001-B777-A521D818D372}" destId="{F05BB1DF-E196-4F37-A2FC-815F3F794D21}" srcOrd="9" destOrd="0" presId="urn:microsoft.com/office/officeart/2005/8/layout/cycle2"/>
    <dgm:cxn modelId="{C884CF49-12BA-4646-AA25-DCFE08C540A1}" type="presParOf" srcId="{F05BB1DF-E196-4F37-A2FC-815F3F794D21}" destId="{E558F256-A786-4AD1-9A1F-D2C02E18B880}" srcOrd="0" destOrd="0" presId="urn:microsoft.com/office/officeart/2005/8/layout/cycle2"/>
    <dgm:cxn modelId="{5580A0DC-C5DD-4889-B90A-B0E09177C7A3}" type="presParOf" srcId="{702FA4B6-7663-4001-B777-A521D818D372}" destId="{682BDBE1-DFE5-4D46-AAC5-6DB4CD41952A}" srcOrd="10" destOrd="0" presId="urn:microsoft.com/office/officeart/2005/8/layout/cycle2"/>
    <dgm:cxn modelId="{97B4382D-A5F0-486B-AB75-9A3A7E6798E1}" type="presParOf" srcId="{702FA4B6-7663-4001-B777-A521D818D372}" destId="{0E116DA7-E767-4C3A-9055-F0FDE6243EBB}" srcOrd="11" destOrd="0" presId="urn:microsoft.com/office/officeart/2005/8/layout/cycle2"/>
    <dgm:cxn modelId="{B9701C8E-14C3-4299-9198-2675E710B11E}" type="presParOf" srcId="{0E116DA7-E767-4C3A-9055-F0FDE6243EBB}" destId="{B94A4E32-5B8A-45E6-9BE8-271CC2BC6843}"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2A05CBB4-CC17-4E4F-8AE8-18730017EFBE}"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pPr rtl="1"/>
          <a:endParaRPr lang="ar-OM"/>
        </a:p>
      </dgm:t>
    </dgm:pt>
    <dgm:pt modelId="{AC0FBF19-40A0-4590-AA15-39268A7D5173}">
      <dgm:prSet custT="1"/>
      <dgm:spPr/>
      <dgm:t>
        <a:bodyPr/>
        <a:lstStyle/>
        <a:p>
          <a:pPr rtl="1"/>
          <a:r>
            <a:rPr lang="ar-EG" sz="1800" b="1" dirty="0" smtClean="0"/>
            <a:t>وتشكل الأسرة بوضعها الراهن إحدى المنظمات الاجتماعية التي يوكل إليها القيام </a:t>
          </a:r>
          <a:r>
            <a:rPr lang="ar-EG" sz="1800" b="1" smtClean="0"/>
            <a:t>بالتربية المقصودة </a:t>
          </a:r>
          <a:r>
            <a:rPr lang="ar-EG" sz="1800" b="1" dirty="0" smtClean="0"/>
            <a:t>للطفل منذ لحظة ميلاده </a:t>
          </a:r>
          <a:r>
            <a:rPr lang="ar-OM" sz="1800" b="1" dirty="0" smtClean="0"/>
            <a:t>فهي </a:t>
          </a:r>
          <a:r>
            <a:rPr lang="ar-EG" sz="1800" b="1" dirty="0" smtClean="0"/>
            <a:t>إطارا مرجعيا يستعين به في تفاعلاته الاجتماعية وعلاقاته الشخصية داخل وخارج الأسرة .</a:t>
          </a:r>
          <a:endParaRPr lang="ar-OM" sz="1800" dirty="0"/>
        </a:p>
      </dgm:t>
    </dgm:pt>
    <dgm:pt modelId="{05B640B5-1885-4488-9306-47424DBA14B2}" type="parTrans" cxnId="{B05B2B68-E7FB-4B5B-8C58-E9E807E71792}">
      <dgm:prSet/>
      <dgm:spPr/>
      <dgm:t>
        <a:bodyPr/>
        <a:lstStyle/>
        <a:p>
          <a:pPr rtl="1"/>
          <a:endParaRPr lang="ar-OM"/>
        </a:p>
      </dgm:t>
    </dgm:pt>
    <dgm:pt modelId="{7BAC09A8-7623-4130-AFDA-B6018D671601}" type="sibTrans" cxnId="{B05B2B68-E7FB-4B5B-8C58-E9E807E71792}">
      <dgm:prSet/>
      <dgm:spPr/>
      <dgm:t>
        <a:bodyPr/>
        <a:lstStyle/>
        <a:p>
          <a:pPr rtl="1"/>
          <a:endParaRPr lang="ar-OM"/>
        </a:p>
      </dgm:t>
    </dgm:pt>
    <dgm:pt modelId="{F4AE2711-B14E-4E5C-A8DB-E864A5AAF61E}">
      <dgm:prSet custT="1"/>
      <dgm:spPr/>
      <dgm:t>
        <a:bodyPr/>
        <a:lstStyle/>
        <a:p>
          <a:pPr rtl="1"/>
          <a:r>
            <a:rPr lang="ar-EG" sz="2400" b="1" u="sng" dirty="0" smtClean="0">
              <a:solidFill>
                <a:srgbClr val="FF0000"/>
              </a:solidFill>
            </a:rPr>
            <a:t>وظائف الأسرة  : - </a:t>
          </a:r>
          <a:endParaRPr lang="ar-OM" sz="2400" dirty="0">
            <a:solidFill>
              <a:srgbClr val="FF0000"/>
            </a:solidFill>
          </a:endParaRPr>
        </a:p>
      </dgm:t>
    </dgm:pt>
    <dgm:pt modelId="{9BEEFBE2-3960-4CFA-8E49-591B7231DAA6}" type="parTrans" cxnId="{AA877675-86AE-47B9-99E6-0D0C69F88985}">
      <dgm:prSet/>
      <dgm:spPr/>
      <dgm:t>
        <a:bodyPr/>
        <a:lstStyle/>
        <a:p>
          <a:pPr rtl="1"/>
          <a:endParaRPr lang="ar-OM"/>
        </a:p>
      </dgm:t>
    </dgm:pt>
    <dgm:pt modelId="{CE2904F4-274E-4BAF-8281-E37C5D917178}" type="sibTrans" cxnId="{AA877675-86AE-47B9-99E6-0D0C69F88985}">
      <dgm:prSet/>
      <dgm:spPr/>
      <dgm:t>
        <a:bodyPr/>
        <a:lstStyle/>
        <a:p>
          <a:pPr rtl="1"/>
          <a:endParaRPr lang="ar-OM"/>
        </a:p>
      </dgm:t>
    </dgm:pt>
    <dgm:pt modelId="{3B757112-E0BF-4F05-A1E7-C4EACADEFE59}">
      <dgm:prSet custT="1"/>
      <dgm:spPr/>
      <dgm:t>
        <a:bodyPr/>
        <a:lstStyle/>
        <a:p>
          <a:pPr rtl="1"/>
          <a:r>
            <a:rPr lang="ar-EG" sz="1400" b="1" dirty="0" smtClean="0">
              <a:solidFill>
                <a:schemeClr val="tx1"/>
              </a:solidFill>
            </a:rPr>
            <a:t>لم تعد </a:t>
          </a:r>
          <a:r>
            <a:rPr lang="ar-OM" sz="1400" b="1" dirty="0" smtClean="0">
              <a:solidFill>
                <a:schemeClr val="tx1"/>
              </a:solidFill>
            </a:rPr>
            <a:t>الاسرة تقوم لوحدها بوظيفة </a:t>
          </a:r>
          <a:r>
            <a:rPr lang="ar-EG" sz="1400" b="1" dirty="0" smtClean="0">
              <a:solidFill>
                <a:schemeClr val="tx1"/>
              </a:solidFill>
            </a:rPr>
            <a:t>التربية والتنشئة الاجتماعية بل إن هناك مؤسسات اجتماعية تشاركها في هذه الوظيفة ولكن بالرغم من ذلك يبقى للأسرة وظائف معينة تقوم بها لعل من </a:t>
          </a:r>
          <a:r>
            <a:rPr lang="ar-EG" sz="1400" b="1" u="sng" dirty="0" smtClean="0">
              <a:solidFill>
                <a:schemeClr val="tx1"/>
              </a:solidFill>
            </a:rPr>
            <a:t>أهم هذه الوظائف ما يلي : </a:t>
          </a:r>
          <a:endParaRPr lang="ar-OM" sz="1400" u="sng" dirty="0">
            <a:solidFill>
              <a:schemeClr val="tx1"/>
            </a:solidFill>
          </a:endParaRPr>
        </a:p>
      </dgm:t>
    </dgm:pt>
    <dgm:pt modelId="{1E3E0089-C5A7-459C-A226-DA50E662F922}" type="parTrans" cxnId="{AF566FA1-9948-4B1F-A45E-00DE97A8FFFB}">
      <dgm:prSet/>
      <dgm:spPr/>
      <dgm:t>
        <a:bodyPr/>
        <a:lstStyle/>
        <a:p>
          <a:pPr rtl="1"/>
          <a:endParaRPr lang="ar-OM"/>
        </a:p>
      </dgm:t>
    </dgm:pt>
    <dgm:pt modelId="{96F1E054-3460-4BBC-8729-C90BE06B42FE}" type="sibTrans" cxnId="{AF566FA1-9948-4B1F-A45E-00DE97A8FFFB}">
      <dgm:prSet/>
      <dgm:spPr/>
      <dgm:t>
        <a:bodyPr/>
        <a:lstStyle/>
        <a:p>
          <a:pPr rtl="1"/>
          <a:endParaRPr lang="ar-OM"/>
        </a:p>
      </dgm:t>
    </dgm:pt>
    <dgm:pt modelId="{10735B2D-E528-48AD-876C-19A9346EEC24}">
      <dgm:prSet custT="1"/>
      <dgm:spPr/>
      <dgm:t>
        <a:bodyPr/>
        <a:lstStyle/>
        <a:p>
          <a:pPr rtl="1"/>
          <a:r>
            <a:rPr lang="ar-EG" sz="1600" b="1" u="sng" dirty="0" smtClean="0">
              <a:solidFill>
                <a:schemeClr val="tx1"/>
              </a:solidFill>
            </a:rPr>
            <a:t>الوظائف البيولوجية </a:t>
          </a:r>
          <a:r>
            <a:rPr lang="ar-EG" sz="1200" b="1" dirty="0" smtClean="0">
              <a:solidFill>
                <a:schemeClr val="tx1"/>
              </a:solidFill>
            </a:rPr>
            <a:t>مثل الإنجاب وزيادة السكان في المجتمع وبالتالي الحفاظ علي النوع البشري وإشباع الحاجات الجنسية والتنمية الجسمية لأفرادها ، مساعدة المراهقين علي تحقيق التكيف عندما يشعرون بالتغيرات البيولوجية التي تطرأ عليهم وتزويد الجنسين بالخبرات السليمة عن الزواج وتكوين الأسرة .</a:t>
          </a:r>
          <a:endParaRPr lang="ar-OM" sz="1200" dirty="0">
            <a:solidFill>
              <a:schemeClr val="tx1"/>
            </a:solidFill>
          </a:endParaRPr>
        </a:p>
      </dgm:t>
    </dgm:pt>
    <dgm:pt modelId="{5F300F98-69D1-4CF3-9CBC-5517AC5480A7}" type="parTrans" cxnId="{8A55F0B6-2AC1-442D-A737-98209C1B4858}">
      <dgm:prSet/>
      <dgm:spPr/>
      <dgm:t>
        <a:bodyPr/>
        <a:lstStyle/>
        <a:p>
          <a:pPr rtl="1"/>
          <a:endParaRPr lang="ar-OM"/>
        </a:p>
      </dgm:t>
    </dgm:pt>
    <dgm:pt modelId="{11B7FCCB-24E9-45DF-910F-721D0F9F877B}" type="sibTrans" cxnId="{8A55F0B6-2AC1-442D-A737-98209C1B4858}">
      <dgm:prSet/>
      <dgm:spPr/>
      <dgm:t>
        <a:bodyPr/>
        <a:lstStyle/>
        <a:p>
          <a:pPr rtl="1"/>
          <a:endParaRPr lang="ar-OM"/>
        </a:p>
      </dgm:t>
    </dgm:pt>
    <dgm:pt modelId="{FB1B898C-7418-42C3-92FF-92EC58FD5235}">
      <dgm:prSet custT="1"/>
      <dgm:spPr/>
      <dgm:t>
        <a:bodyPr/>
        <a:lstStyle/>
        <a:p>
          <a:pPr rtl="1"/>
          <a:r>
            <a:rPr lang="ar-EG" sz="1600" b="1" u="sng" dirty="0" smtClean="0">
              <a:solidFill>
                <a:schemeClr val="tx1"/>
              </a:solidFill>
            </a:rPr>
            <a:t>رعاية الأطفال والمسنين </a:t>
          </a:r>
          <a:r>
            <a:rPr lang="ar-EG" sz="1600" b="1" dirty="0" smtClean="0">
              <a:solidFill>
                <a:schemeClr val="tx1"/>
              </a:solidFill>
            </a:rPr>
            <a:t>من حيث الغذاء والكساء والإيواء والرعاية الصحية والاجتماعية  والحماية </a:t>
          </a:r>
          <a:endParaRPr lang="ar-OM" sz="1600" dirty="0">
            <a:solidFill>
              <a:schemeClr val="tx1"/>
            </a:solidFill>
          </a:endParaRPr>
        </a:p>
      </dgm:t>
    </dgm:pt>
    <dgm:pt modelId="{7491023F-0B3F-4C6D-9941-CB62442210E1}" type="parTrans" cxnId="{620C7F9D-902B-4ABA-85BF-76D626B79A65}">
      <dgm:prSet/>
      <dgm:spPr/>
      <dgm:t>
        <a:bodyPr/>
        <a:lstStyle/>
        <a:p>
          <a:pPr rtl="1"/>
          <a:endParaRPr lang="ar-OM"/>
        </a:p>
      </dgm:t>
    </dgm:pt>
    <dgm:pt modelId="{B4FCF8FD-BBCF-4C12-B326-C7C085F530F7}" type="sibTrans" cxnId="{620C7F9D-902B-4ABA-85BF-76D626B79A65}">
      <dgm:prSet/>
      <dgm:spPr/>
      <dgm:t>
        <a:bodyPr/>
        <a:lstStyle/>
        <a:p>
          <a:pPr rtl="1"/>
          <a:endParaRPr lang="ar-OM"/>
        </a:p>
      </dgm:t>
    </dgm:pt>
    <dgm:pt modelId="{5B55A470-EE2E-40A5-8D52-835862FBEBC4}">
      <dgm:prSet custT="1"/>
      <dgm:spPr/>
      <dgm:t>
        <a:bodyPr/>
        <a:lstStyle/>
        <a:p>
          <a:pPr rtl="1"/>
          <a:r>
            <a:rPr lang="ar-EG" sz="1400" b="1" u="sng" dirty="0" smtClean="0">
              <a:solidFill>
                <a:schemeClr val="tx1"/>
              </a:solidFill>
            </a:rPr>
            <a:t>الوظائف التعليمية </a:t>
          </a:r>
          <a:r>
            <a:rPr lang="ar-EG" sz="1100" b="1" dirty="0" smtClean="0">
              <a:solidFill>
                <a:schemeClr val="tx1"/>
              </a:solidFill>
            </a:rPr>
            <a:t>فالطفل قبل أن يبلغ سن الالتحاق بالمدرسة فإنه يكتسب عن طريق الأسرة عددا غير قليل من المهارات اليدوية واللغة وطرق التواصل المختلفة والأخلاق والفضائل الأساسية وبعض الممارسات الاجتماعية وغيرها الكثير وتمارس الأسرة الوظيفة التعليمية حتى بعد التحاق الطفل بالمدرسة في جميع المراحل التعليمية من إشراف علي استذكار الأبناء لدروسهم وإمدادهم بكل ما يعنيهم علي الانتظام في الدراسة  .</a:t>
          </a:r>
          <a:endParaRPr lang="ar-OM" sz="1100" dirty="0">
            <a:solidFill>
              <a:schemeClr val="tx1"/>
            </a:solidFill>
          </a:endParaRPr>
        </a:p>
      </dgm:t>
    </dgm:pt>
    <dgm:pt modelId="{05821198-3B54-4767-A3C0-B900672A1EDE}" type="parTrans" cxnId="{CCC70D76-0913-4F73-9B6C-E8CE3BF96C08}">
      <dgm:prSet/>
      <dgm:spPr/>
      <dgm:t>
        <a:bodyPr/>
        <a:lstStyle/>
        <a:p>
          <a:pPr rtl="1"/>
          <a:endParaRPr lang="ar-OM"/>
        </a:p>
      </dgm:t>
    </dgm:pt>
    <dgm:pt modelId="{C2EF0E86-FA42-4290-AE40-C8F9C9F71FC3}" type="sibTrans" cxnId="{CCC70D76-0913-4F73-9B6C-E8CE3BF96C08}">
      <dgm:prSet/>
      <dgm:spPr/>
      <dgm:t>
        <a:bodyPr/>
        <a:lstStyle/>
        <a:p>
          <a:pPr rtl="1"/>
          <a:endParaRPr lang="ar-OM"/>
        </a:p>
      </dgm:t>
    </dgm:pt>
    <dgm:pt modelId="{DDE5BF0B-193B-4855-95C5-7A7D33E6E3C1}">
      <dgm:prSet custT="1"/>
      <dgm:spPr/>
      <dgm:t>
        <a:bodyPr/>
        <a:lstStyle/>
        <a:p>
          <a:pPr rtl="1"/>
          <a:r>
            <a:rPr lang="ar-EG" sz="1600" b="1" u="sng" dirty="0" smtClean="0">
              <a:solidFill>
                <a:schemeClr val="tx1"/>
              </a:solidFill>
            </a:rPr>
            <a:t>وظيفة الترفيه </a:t>
          </a:r>
          <a:r>
            <a:rPr lang="ar-EG" sz="1200" b="1" dirty="0" smtClean="0">
              <a:solidFill>
                <a:schemeClr val="tx1"/>
              </a:solidFill>
            </a:rPr>
            <a:t>خاصة بالنسبة للصغار فعلي الرغم من أن هناك منظمات وأجهزة أخرى تقوم بهذه الوظيفة إلا أن الأسرة ما زالت تقوم بدور كبير في هذه الوظيفة من تنظيم الوقت لهذه الأنشطة توجيه الطفل إلي اختيار النوع المناسب من الترفيه</a:t>
          </a:r>
          <a:endParaRPr lang="ar-OM" sz="1200" dirty="0">
            <a:solidFill>
              <a:schemeClr val="tx1"/>
            </a:solidFill>
          </a:endParaRPr>
        </a:p>
      </dgm:t>
    </dgm:pt>
    <dgm:pt modelId="{0B5E9383-A795-4DCD-8061-AE5DCB95D152}" type="parTrans" cxnId="{67754A27-3531-4B74-8CC6-74D6A8FE6E06}">
      <dgm:prSet/>
      <dgm:spPr/>
      <dgm:t>
        <a:bodyPr/>
        <a:lstStyle/>
        <a:p>
          <a:pPr rtl="1"/>
          <a:endParaRPr lang="ar-OM"/>
        </a:p>
      </dgm:t>
    </dgm:pt>
    <dgm:pt modelId="{D80ED41C-7A1F-42B4-BB81-DAE15F4C576F}" type="sibTrans" cxnId="{67754A27-3531-4B74-8CC6-74D6A8FE6E06}">
      <dgm:prSet/>
      <dgm:spPr/>
      <dgm:t>
        <a:bodyPr/>
        <a:lstStyle/>
        <a:p>
          <a:pPr rtl="1"/>
          <a:endParaRPr lang="ar-OM"/>
        </a:p>
      </dgm:t>
    </dgm:pt>
    <dgm:pt modelId="{46603DAA-195D-4FFF-A748-07632CFEDAF6}" type="pres">
      <dgm:prSet presAssocID="{2A05CBB4-CC17-4E4F-8AE8-18730017EFBE}" presName="compositeShape" presStyleCnt="0">
        <dgm:presLayoutVars>
          <dgm:chMax val="7"/>
          <dgm:dir/>
          <dgm:resizeHandles val="exact"/>
        </dgm:presLayoutVars>
      </dgm:prSet>
      <dgm:spPr/>
      <dgm:t>
        <a:bodyPr/>
        <a:lstStyle/>
        <a:p>
          <a:pPr rtl="1"/>
          <a:endParaRPr lang="ar-OM"/>
        </a:p>
      </dgm:t>
    </dgm:pt>
    <dgm:pt modelId="{79035FE4-3526-4A18-9679-1665670B34BC}" type="pres">
      <dgm:prSet presAssocID="{AC0FBF19-40A0-4590-AA15-39268A7D5173}" presName="circ1" presStyleLbl="vennNode1" presStyleIdx="0" presStyleCnt="7"/>
      <dgm:spPr/>
    </dgm:pt>
    <dgm:pt modelId="{46146D7E-D0D7-4E01-975B-E8AF2F2FC065}" type="pres">
      <dgm:prSet presAssocID="{AC0FBF19-40A0-4590-AA15-39268A7D5173}" presName="circ1Tx" presStyleLbl="revTx" presStyleIdx="0" presStyleCnt="0" custScaleX="466347" custScaleY="62068">
        <dgm:presLayoutVars>
          <dgm:chMax val="0"/>
          <dgm:chPref val="0"/>
          <dgm:bulletEnabled val="1"/>
        </dgm:presLayoutVars>
      </dgm:prSet>
      <dgm:spPr/>
      <dgm:t>
        <a:bodyPr/>
        <a:lstStyle/>
        <a:p>
          <a:pPr rtl="1"/>
          <a:endParaRPr lang="ar-OM"/>
        </a:p>
      </dgm:t>
    </dgm:pt>
    <dgm:pt modelId="{8F422520-9C68-4A5F-8803-CEFEAA1FBBC7}" type="pres">
      <dgm:prSet presAssocID="{F4AE2711-B14E-4E5C-A8DB-E864A5AAF61E}" presName="circ2" presStyleLbl="vennNode1" presStyleIdx="1" presStyleCnt="7"/>
      <dgm:spPr/>
    </dgm:pt>
    <dgm:pt modelId="{FD646D71-4BD4-4E82-AD27-2493A470FBCD}" type="pres">
      <dgm:prSet presAssocID="{F4AE2711-B14E-4E5C-A8DB-E864A5AAF61E}" presName="circ2Tx" presStyleLbl="revTx" presStyleIdx="0" presStyleCnt="0">
        <dgm:presLayoutVars>
          <dgm:chMax val="0"/>
          <dgm:chPref val="0"/>
          <dgm:bulletEnabled val="1"/>
        </dgm:presLayoutVars>
      </dgm:prSet>
      <dgm:spPr/>
      <dgm:t>
        <a:bodyPr/>
        <a:lstStyle/>
        <a:p>
          <a:pPr rtl="1"/>
          <a:endParaRPr lang="ar-OM"/>
        </a:p>
      </dgm:t>
    </dgm:pt>
    <dgm:pt modelId="{4E769E95-878D-40CF-A284-D0AB6AC372D4}" type="pres">
      <dgm:prSet presAssocID="{3B757112-E0BF-4F05-A1E7-C4EACADEFE59}" presName="circ3" presStyleLbl="vennNode1" presStyleIdx="2" presStyleCnt="7"/>
      <dgm:spPr/>
    </dgm:pt>
    <dgm:pt modelId="{31CF6804-55E3-45EE-9003-3E88D526592E}" type="pres">
      <dgm:prSet presAssocID="{3B757112-E0BF-4F05-A1E7-C4EACADEFE59}" presName="circ3Tx" presStyleLbl="revTx" presStyleIdx="0" presStyleCnt="0" custScaleX="119920" custScaleY="134479">
        <dgm:presLayoutVars>
          <dgm:chMax val="0"/>
          <dgm:chPref val="0"/>
          <dgm:bulletEnabled val="1"/>
        </dgm:presLayoutVars>
      </dgm:prSet>
      <dgm:spPr/>
      <dgm:t>
        <a:bodyPr/>
        <a:lstStyle/>
        <a:p>
          <a:pPr rtl="1"/>
          <a:endParaRPr lang="ar-OM"/>
        </a:p>
      </dgm:t>
    </dgm:pt>
    <dgm:pt modelId="{BC9E0DBF-E744-4E38-9182-3FD632303D7E}" type="pres">
      <dgm:prSet presAssocID="{10735B2D-E528-48AD-876C-19A9346EEC24}" presName="circ4" presStyleLbl="vennNode1" presStyleIdx="3" presStyleCnt="7"/>
      <dgm:spPr/>
    </dgm:pt>
    <dgm:pt modelId="{82FD66F2-7912-4898-A5C7-3E44ACFAB6FB}" type="pres">
      <dgm:prSet presAssocID="{10735B2D-E528-48AD-876C-19A9346EEC24}" presName="circ4Tx" presStyleLbl="revTx" presStyleIdx="0" presStyleCnt="0" custScaleX="133274">
        <dgm:presLayoutVars>
          <dgm:chMax val="0"/>
          <dgm:chPref val="0"/>
          <dgm:bulletEnabled val="1"/>
        </dgm:presLayoutVars>
      </dgm:prSet>
      <dgm:spPr/>
      <dgm:t>
        <a:bodyPr/>
        <a:lstStyle/>
        <a:p>
          <a:pPr rtl="1"/>
          <a:endParaRPr lang="ar-OM"/>
        </a:p>
      </dgm:t>
    </dgm:pt>
    <dgm:pt modelId="{AC55DC8F-804F-45B7-A592-CFA3D360C9A6}" type="pres">
      <dgm:prSet presAssocID="{FB1B898C-7418-42C3-92FF-92EC58FD5235}" presName="circ5" presStyleLbl="vennNode1" presStyleIdx="4" presStyleCnt="7"/>
      <dgm:spPr/>
    </dgm:pt>
    <dgm:pt modelId="{8260CB1A-453F-4EDE-A8E5-47C9A02D1DC3}" type="pres">
      <dgm:prSet presAssocID="{FB1B898C-7418-42C3-92FF-92EC58FD5235}" presName="circ5Tx" presStyleLbl="revTx" presStyleIdx="0" presStyleCnt="0">
        <dgm:presLayoutVars>
          <dgm:chMax val="0"/>
          <dgm:chPref val="0"/>
          <dgm:bulletEnabled val="1"/>
        </dgm:presLayoutVars>
      </dgm:prSet>
      <dgm:spPr/>
      <dgm:t>
        <a:bodyPr/>
        <a:lstStyle/>
        <a:p>
          <a:pPr rtl="1"/>
          <a:endParaRPr lang="ar-OM"/>
        </a:p>
      </dgm:t>
    </dgm:pt>
    <dgm:pt modelId="{10C11E32-156E-45B2-88F8-DDC558397603}" type="pres">
      <dgm:prSet presAssocID="{5B55A470-EE2E-40A5-8D52-835862FBEBC4}" presName="circ6" presStyleLbl="vennNode1" presStyleIdx="5" presStyleCnt="7"/>
      <dgm:spPr/>
    </dgm:pt>
    <dgm:pt modelId="{0F891CD6-FF7B-4A39-8303-E18D4AFFE4AD}" type="pres">
      <dgm:prSet presAssocID="{5B55A470-EE2E-40A5-8D52-835862FBEBC4}" presName="circ6Tx" presStyleLbl="revTx" presStyleIdx="0" presStyleCnt="0" custScaleX="128786" custScaleY="141381">
        <dgm:presLayoutVars>
          <dgm:chMax val="0"/>
          <dgm:chPref val="0"/>
          <dgm:bulletEnabled val="1"/>
        </dgm:presLayoutVars>
      </dgm:prSet>
      <dgm:spPr/>
      <dgm:t>
        <a:bodyPr/>
        <a:lstStyle/>
        <a:p>
          <a:pPr rtl="1"/>
          <a:endParaRPr lang="ar-OM"/>
        </a:p>
      </dgm:t>
    </dgm:pt>
    <dgm:pt modelId="{5330C21D-1B91-499A-BD36-D55085AE0705}" type="pres">
      <dgm:prSet presAssocID="{DDE5BF0B-193B-4855-95C5-7A7D33E6E3C1}" presName="circ7" presStyleLbl="vennNode1" presStyleIdx="6" presStyleCnt="7"/>
      <dgm:spPr/>
    </dgm:pt>
    <dgm:pt modelId="{E4BE6D0E-7BB9-4C02-BE8E-CBB4FA2F579D}" type="pres">
      <dgm:prSet presAssocID="{DDE5BF0B-193B-4855-95C5-7A7D33E6E3C1}" presName="circ7Tx" presStyleLbl="revTx" presStyleIdx="0" presStyleCnt="0" custScaleX="123526">
        <dgm:presLayoutVars>
          <dgm:chMax val="0"/>
          <dgm:chPref val="0"/>
          <dgm:bulletEnabled val="1"/>
        </dgm:presLayoutVars>
      </dgm:prSet>
      <dgm:spPr/>
      <dgm:t>
        <a:bodyPr/>
        <a:lstStyle/>
        <a:p>
          <a:pPr rtl="1"/>
          <a:endParaRPr lang="ar-OM"/>
        </a:p>
      </dgm:t>
    </dgm:pt>
  </dgm:ptLst>
  <dgm:cxnLst>
    <dgm:cxn modelId="{71B2938E-BEB6-4455-A146-BA07B9D049DF}" type="presOf" srcId="{DDE5BF0B-193B-4855-95C5-7A7D33E6E3C1}" destId="{E4BE6D0E-7BB9-4C02-BE8E-CBB4FA2F579D}" srcOrd="0" destOrd="0" presId="urn:microsoft.com/office/officeart/2005/8/layout/venn1"/>
    <dgm:cxn modelId="{AF566FA1-9948-4B1F-A45E-00DE97A8FFFB}" srcId="{2A05CBB4-CC17-4E4F-8AE8-18730017EFBE}" destId="{3B757112-E0BF-4F05-A1E7-C4EACADEFE59}" srcOrd="2" destOrd="0" parTransId="{1E3E0089-C5A7-459C-A226-DA50E662F922}" sibTransId="{96F1E054-3460-4BBC-8729-C90BE06B42FE}"/>
    <dgm:cxn modelId="{6380EC42-E959-4495-A486-D86533906D27}" type="presOf" srcId="{2A05CBB4-CC17-4E4F-8AE8-18730017EFBE}" destId="{46603DAA-195D-4FFF-A748-07632CFEDAF6}" srcOrd="0" destOrd="0" presId="urn:microsoft.com/office/officeart/2005/8/layout/venn1"/>
    <dgm:cxn modelId="{B05B2B68-E7FB-4B5B-8C58-E9E807E71792}" srcId="{2A05CBB4-CC17-4E4F-8AE8-18730017EFBE}" destId="{AC0FBF19-40A0-4590-AA15-39268A7D5173}" srcOrd="0" destOrd="0" parTransId="{05B640B5-1885-4488-9306-47424DBA14B2}" sibTransId="{7BAC09A8-7623-4130-AFDA-B6018D671601}"/>
    <dgm:cxn modelId="{AA877675-86AE-47B9-99E6-0D0C69F88985}" srcId="{2A05CBB4-CC17-4E4F-8AE8-18730017EFBE}" destId="{F4AE2711-B14E-4E5C-A8DB-E864A5AAF61E}" srcOrd="1" destOrd="0" parTransId="{9BEEFBE2-3960-4CFA-8E49-591B7231DAA6}" sibTransId="{CE2904F4-274E-4BAF-8281-E37C5D917178}"/>
    <dgm:cxn modelId="{67754A27-3531-4B74-8CC6-74D6A8FE6E06}" srcId="{2A05CBB4-CC17-4E4F-8AE8-18730017EFBE}" destId="{DDE5BF0B-193B-4855-95C5-7A7D33E6E3C1}" srcOrd="6" destOrd="0" parTransId="{0B5E9383-A795-4DCD-8061-AE5DCB95D152}" sibTransId="{D80ED41C-7A1F-42B4-BB81-DAE15F4C576F}"/>
    <dgm:cxn modelId="{8A55F0B6-2AC1-442D-A737-98209C1B4858}" srcId="{2A05CBB4-CC17-4E4F-8AE8-18730017EFBE}" destId="{10735B2D-E528-48AD-876C-19A9346EEC24}" srcOrd="3" destOrd="0" parTransId="{5F300F98-69D1-4CF3-9CBC-5517AC5480A7}" sibTransId="{11B7FCCB-24E9-45DF-910F-721D0F9F877B}"/>
    <dgm:cxn modelId="{55063B67-D778-494C-8A06-5D82E07A3BCB}" type="presOf" srcId="{FB1B898C-7418-42C3-92FF-92EC58FD5235}" destId="{8260CB1A-453F-4EDE-A8E5-47C9A02D1DC3}" srcOrd="0" destOrd="0" presId="urn:microsoft.com/office/officeart/2005/8/layout/venn1"/>
    <dgm:cxn modelId="{05A0C4F5-741A-4471-82A9-EC616E986CB9}" type="presOf" srcId="{F4AE2711-B14E-4E5C-A8DB-E864A5AAF61E}" destId="{FD646D71-4BD4-4E82-AD27-2493A470FBCD}" srcOrd="0" destOrd="0" presId="urn:microsoft.com/office/officeart/2005/8/layout/venn1"/>
    <dgm:cxn modelId="{620C7F9D-902B-4ABA-85BF-76D626B79A65}" srcId="{2A05CBB4-CC17-4E4F-8AE8-18730017EFBE}" destId="{FB1B898C-7418-42C3-92FF-92EC58FD5235}" srcOrd="4" destOrd="0" parTransId="{7491023F-0B3F-4C6D-9941-CB62442210E1}" sibTransId="{B4FCF8FD-BBCF-4C12-B326-C7C085F530F7}"/>
    <dgm:cxn modelId="{CACD04E6-55EB-4898-93B0-5CD831B61237}" type="presOf" srcId="{10735B2D-E528-48AD-876C-19A9346EEC24}" destId="{82FD66F2-7912-4898-A5C7-3E44ACFAB6FB}" srcOrd="0" destOrd="0" presId="urn:microsoft.com/office/officeart/2005/8/layout/venn1"/>
    <dgm:cxn modelId="{47A560AC-D779-4509-AC98-FDD650C4F254}" type="presOf" srcId="{AC0FBF19-40A0-4590-AA15-39268A7D5173}" destId="{46146D7E-D0D7-4E01-975B-E8AF2F2FC065}" srcOrd="0" destOrd="0" presId="urn:microsoft.com/office/officeart/2005/8/layout/venn1"/>
    <dgm:cxn modelId="{CCC70D76-0913-4F73-9B6C-E8CE3BF96C08}" srcId="{2A05CBB4-CC17-4E4F-8AE8-18730017EFBE}" destId="{5B55A470-EE2E-40A5-8D52-835862FBEBC4}" srcOrd="5" destOrd="0" parTransId="{05821198-3B54-4767-A3C0-B900672A1EDE}" sibTransId="{C2EF0E86-FA42-4290-AE40-C8F9C9F71FC3}"/>
    <dgm:cxn modelId="{651A72EB-A38A-46B7-8E8F-82F08F28FE71}" type="presOf" srcId="{3B757112-E0BF-4F05-A1E7-C4EACADEFE59}" destId="{31CF6804-55E3-45EE-9003-3E88D526592E}" srcOrd="0" destOrd="0" presId="urn:microsoft.com/office/officeart/2005/8/layout/venn1"/>
    <dgm:cxn modelId="{65B7E22F-3C86-4469-AD83-7C54F762C4DE}" type="presOf" srcId="{5B55A470-EE2E-40A5-8D52-835862FBEBC4}" destId="{0F891CD6-FF7B-4A39-8303-E18D4AFFE4AD}" srcOrd="0" destOrd="0" presId="urn:microsoft.com/office/officeart/2005/8/layout/venn1"/>
    <dgm:cxn modelId="{55B51AE2-92B8-4519-9617-F608CDA34277}" type="presParOf" srcId="{46603DAA-195D-4FFF-A748-07632CFEDAF6}" destId="{79035FE4-3526-4A18-9679-1665670B34BC}" srcOrd="0" destOrd="0" presId="urn:microsoft.com/office/officeart/2005/8/layout/venn1"/>
    <dgm:cxn modelId="{6BB2922C-20DB-462A-B042-D8FA90BC0769}" type="presParOf" srcId="{46603DAA-195D-4FFF-A748-07632CFEDAF6}" destId="{46146D7E-D0D7-4E01-975B-E8AF2F2FC065}" srcOrd="1" destOrd="0" presId="urn:microsoft.com/office/officeart/2005/8/layout/venn1"/>
    <dgm:cxn modelId="{3BF3191B-21CD-42C7-AF35-BD56AB1C4859}" type="presParOf" srcId="{46603DAA-195D-4FFF-A748-07632CFEDAF6}" destId="{8F422520-9C68-4A5F-8803-CEFEAA1FBBC7}" srcOrd="2" destOrd="0" presId="urn:microsoft.com/office/officeart/2005/8/layout/venn1"/>
    <dgm:cxn modelId="{C831CA32-72E7-43FB-8E6E-66D765268F04}" type="presParOf" srcId="{46603DAA-195D-4FFF-A748-07632CFEDAF6}" destId="{FD646D71-4BD4-4E82-AD27-2493A470FBCD}" srcOrd="3" destOrd="0" presId="urn:microsoft.com/office/officeart/2005/8/layout/venn1"/>
    <dgm:cxn modelId="{4545519A-E42D-42B3-A1E9-59EFA1423843}" type="presParOf" srcId="{46603DAA-195D-4FFF-A748-07632CFEDAF6}" destId="{4E769E95-878D-40CF-A284-D0AB6AC372D4}" srcOrd="4" destOrd="0" presId="urn:microsoft.com/office/officeart/2005/8/layout/venn1"/>
    <dgm:cxn modelId="{183E1F9D-53D8-4A6A-9A9C-94B197ACFBBE}" type="presParOf" srcId="{46603DAA-195D-4FFF-A748-07632CFEDAF6}" destId="{31CF6804-55E3-45EE-9003-3E88D526592E}" srcOrd="5" destOrd="0" presId="urn:microsoft.com/office/officeart/2005/8/layout/venn1"/>
    <dgm:cxn modelId="{C74DAB18-CA87-4F4F-8F6D-D014618AD7CA}" type="presParOf" srcId="{46603DAA-195D-4FFF-A748-07632CFEDAF6}" destId="{BC9E0DBF-E744-4E38-9182-3FD632303D7E}" srcOrd="6" destOrd="0" presId="urn:microsoft.com/office/officeart/2005/8/layout/venn1"/>
    <dgm:cxn modelId="{AF1E84B8-E4F2-4787-906C-4FD9CAB7F306}" type="presParOf" srcId="{46603DAA-195D-4FFF-A748-07632CFEDAF6}" destId="{82FD66F2-7912-4898-A5C7-3E44ACFAB6FB}" srcOrd="7" destOrd="0" presId="urn:microsoft.com/office/officeart/2005/8/layout/venn1"/>
    <dgm:cxn modelId="{4EB19E4C-C4E5-4B79-87B3-24B8D3E52EF1}" type="presParOf" srcId="{46603DAA-195D-4FFF-A748-07632CFEDAF6}" destId="{AC55DC8F-804F-45B7-A592-CFA3D360C9A6}" srcOrd="8" destOrd="0" presId="urn:microsoft.com/office/officeart/2005/8/layout/venn1"/>
    <dgm:cxn modelId="{610D7027-B3DA-49EA-B7E4-0A5E1D0CA801}" type="presParOf" srcId="{46603DAA-195D-4FFF-A748-07632CFEDAF6}" destId="{8260CB1A-453F-4EDE-A8E5-47C9A02D1DC3}" srcOrd="9" destOrd="0" presId="urn:microsoft.com/office/officeart/2005/8/layout/venn1"/>
    <dgm:cxn modelId="{9B999C65-74BB-44FD-A956-C2A10F4C8EF6}" type="presParOf" srcId="{46603DAA-195D-4FFF-A748-07632CFEDAF6}" destId="{10C11E32-156E-45B2-88F8-DDC558397603}" srcOrd="10" destOrd="0" presId="urn:microsoft.com/office/officeart/2005/8/layout/venn1"/>
    <dgm:cxn modelId="{CD546596-61E4-4B58-BCDA-F09283CE97B6}" type="presParOf" srcId="{46603DAA-195D-4FFF-A748-07632CFEDAF6}" destId="{0F891CD6-FF7B-4A39-8303-E18D4AFFE4AD}" srcOrd="11" destOrd="0" presId="urn:microsoft.com/office/officeart/2005/8/layout/venn1"/>
    <dgm:cxn modelId="{3C24EEDD-3584-4B09-915C-DD76B07A75E0}" type="presParOf" srcId="{46603DAA-195D-4FFF-A748-07632CFEDAF6}" destId="{5330C21D-1B91-499A-BD36-D55085AE0705}" srcOrd="12" destOrd="0" presId="urn:microsoft.com/office/officeart/2005/8/layout/venn1"/>
    <dgm:cxn modelId="{3BB50C62-C551-4FEA-922B-64FC2D979E72}" type="presParOf" srcId="{46603DAA-195D-4FFF-A748-07632CFEDAF6}" destId="{E4BE6D0E-7BB9-4C02-BE8E-CBB4FA2F579D}"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4AC0959A-390F-4DE6-AA2D-05341D0864CC}" type="doc">
      <dgm:prSet loTypeId="urn:microsoft.com/office/officeart/2005/8/layout/hProcess11" loCatId="process" qsTypeId="urn:microsoft.com/office/officeart/2005/8/quickstyle/simple1" qsCatId="simple" csTypeId="urn:microsoft.com/office/officeart/2005/8/colors/accent1_2" csCatId="accent1"/>
      <dgm:spPr/>
      <dgm:t>
        <a:bodyPr/>
        <a:lstStyle/>
        <a:p>
          <a:pPr rtl="1"/>
          <a:endParaRPr lang="ar-OM"/>
        </a:p>
      </dgm:t>
    </dgm:pt>
    <dgm:pt modelId="{FAC675EC-6B30-45A7-8EFF-EEB5D171D0F5}">
      <dgm:prSet/>
      <dgm:spPr/>
      <dgm:t>
        <a:bodyPr/>
        <a:lstStyle/>
        <a:p>
          <a:pPr rtl="1"/>
          <a:r>
            <a:rPr lang="ar-EG" b="1" u="sng" dirty="0" smtClean="0">
              <a:solidFill>
                <a:srgbClr val="00B0F0"/>
              </a:solidFill>
            </a:rPr>
            <a:t>أنها أداة لنقل الثقافة والإطار الثقافي </a:t>
          </a:r>
          <a:r>
            <a:rPr lang="ar-EG" b="1" dirty="0" smtClean="0"/>
            <a:t>إلي الطفل فعن طريقها يعرف الطفل ثقافة عصره وبيئته علي السواء ويعرف الأنماط العامة السائدة في ثقافته كأنواع الاتصال واللغة وطرق تحقيق الرعاية الجسمانية ووسائل أساليب الانتقال وتبادل السلعة والخدمات ونوع الملكية ومعناها ووظيفتها والأنماط الأسرية والجنسية من زواج وطلاق وقوانين وقيم اجتماعية .</a:t>
          </a:r>
          <a:endParaRPr lang="ar-OM" dirty="0"/>
        </a:p>
      </dgm:t>
    </dgm:pt>
    <dgm:pt modelId="{ED88848A-6E0E-44BF-AF50-C843FC366155}" type="parTrans" cxnId="{21BED546-22B8-4B42-A772-2942418A3A47}">
      <dgm:prSet/>
      <dgm:spPr/>
      <dgm:t>
        <a:bodyPr/>
        <a:lstStyle/>
        <a:p>
          <a:pPr rtl="1"/>
          <a:endParaRPr lang="ar-OM"/>
        </a:p>
      </dgm:t>
    </dgm:pt>
    <dgm:pt modelId="{3EFFF14E-CAC2-4A88-B8CA-8319BABF3EEE}" type="sibTrans" cxnId="{21BED546-22B8-4B42-A772-2942418A3A47}">
      <dgm:prSet/>
      <dgm:spPr/>
      <dgm:t>
        <a:bodyPr/>
        <a:lstStyle/>
        <a:p>
          <a:pPr rtl="1"/>
          <a:endParaRPr lang="ar-OM"/>
        </a:p>
      </dgm:t>
    </dgm:pt>
    <dgm:pt modelId="{B8465CD6-7752-420D-BCED-008BA4012B7C}">
      <dgm:prSet/>
      <dgm:spPr/>
      <dgm:t>
        <a:bodyPr/>
        <a:lstStyle/>
        <a:p>
          <a:pPr rtl="1"/>
          <a:r>
            <a:rPr lang="ar-EG" b="1" u="sng" dirty="0" smtClean="0">
              <a:solidFill>
                <a:srgbClr val="00B0F0"/>
              </a:solidFill>
            </a:rPr>
            <a:t>أنها تختار من البيئة والثقافة ما تراه هام </a:t>
          </a:r>
          <a:r>
            <a:rPr lang="ar-EG" b="1" dirty="0" smtClean="0"/>
            <a:t>: وتقوم بتفسيره وتقويمه وإصدار الأحكام عليه مما يؤثر علي اتجاهات الطفل لعدد كبير من السنين ومعنى ذلك أن الطفل ينظر إلي الميراث الثقافي من وجهة أسرته وطبقته الاجتماعية فيتعلم منها الرموز واللغة الشائعة ويشارك فيها المشاعر العامة ثم أن اختياره وتقويمه للأشياء يتأثر بنوع اختيار أسرته وتقويمها لها .</a:t>
          </a:r>
          <a:endParaRPr lang="ar-OM" dirty="0"/>
        </a:p>
      </dgm:t>
    </dgm:pt>
    <dgm:pt modelId="{F191FB9B-4CE7-4AE1-B605-B77FF07E4C82}" type="parTrans" cxnId="{520CB692-D4B4-4674-A6AF-C5C849A9F3E0}">
      <dgm:prSet/>
      <dgm:spPr/>
      <dgm:t>
        <a:bodyPr/>
        <a:lstStyle/>
        <a:p>
          <a:pPr rtl="1"/>
          <a:endParaRPr lang="ar-OM"/>
        </a:p>
      </dgm:t>
    </dgm:pt>
    <dgm:pt modelId="{0F9B0E88-D12C-490E-B2CB-388352323905}" type="sibTrans" cxnId="{520CB692-D4B4-4674-A6AF-C5C849A9F3E0}">
      <dgm:prSet/>
      <dgm:spPr/>
      <dgm:t>
        <a:bodyPr/>
        <a:lstStyle/>
        <a:p>
          <a:pPr rtl="1"/>
          <a:endParaRPr lang="ar-OM"/>
        </a:p>
      </dgm:t>
    </dgm:pt>
    <dgm:pt modelId="{7933C15D-A209-4C5E-99D8-2A13236B51B2}" type="pres">
      <dgm:prSet presAssocID="{4AC0959A-390F-4DE6-AA2D-05341D0864CC}" presName="Name0" presStyleCnt="0">
        <dgm:presLayoutVars>
          <dgm:dir/>
          <dgm:resizeHandles val="exact"/>
        </dgm:presLayoutVars>
      </dgm:prSet>
      <dgm:spPr/>
      <dgm:t>
        <a:bodyPr/>
        <a:lstStyle/>
        <a:p>
          <a:pPr rtl="1"/>
          <a:endParaRPr lang="ar-OM"/>
        </a:p>
      </dgm:t>
    </dgm:pt>
    <dgm:pt modelId="{FC1E73E2-18DD-4B4D-948F-6131EA40FDD1}" type="pres">
      <dgm:prSet presAssocID="{4AC0959A-390F-4DE6-AA2D-05341D0864CC}" presName="arrow" presStyleLbl="bgShp" presStyleIdx="0" presStyleCnt="1"/>
      <dgm:spPr/>
    </dgm:pt>
    <dgm:pt modelId="{CB002447-445D-4A7C-ADCB-C4430024102D}" type="pres">
      <dgm:prSet presAssocID="{4AC0959A-390F-4DE6-AA2D-05341D0864CC}" presName="points" presStyleCnt="0"/>
      <dgm:spPr/>
    </dgm:pt>
    <dgm:pt modelId="{877D2776-B730-4B3C-9CBA-0AE36E680A8D}" type="pres">
      <dgm:prSet presAssocID="{FAC675EC-6B30-45A7-8EFF-EEB5D171D0F5}" presName="compositeA" presStyleCnt="0"/>
      <dgm:spPr/>
    </dgm:pt>
    <dgm:pt modelId="{78B9E852-2C98-40C8-AAA7-82E4B69D9EBC}" type="pres">
      <dgm:prSet presAssocID="{FAC675EC-6B30-45A7-8EFF-EEB5D171D0F5}" presName="textA" presStyleLbl="revTx" presStyleIdx="0" presStyleCnt="2">
        <dgm:presLayoutVars>
          <dgm:bulletEnabled val="1"/>
        </dgm:presLayoutVars>
      </dgm:prSet>
      <dgm:spPr/>
      <dgm:t>
        <a:bodyPr/>
        <a:lstStyle/>
        <a:p>
          <a:pPr rtl="1"/>
          <a:endParaRPr lang="ar-OM"/>
        </a:p>
      </dgm:t>
    </dgm:pt>
    <dgm:pt modelId="{29958DB1-79BA-4F3D-808E-044C7589B2E3}" type="pres">
      <dgm:prSet presAssocID="{FAC675EC-6B30-45A7-8EFF-EEB5D171D0F5}" presName="circleA" presStyleLbl="node1" presStyleIdx="0" presStyleCnt="2"/>
      <dgm:spPr/>
    </dgm:pt>
    <dgm:pt modelId="{765B101A-AD4E-4AF6-86D1-5FE9AACD88CF}" type="pres">
      <dgm:prSet presAssocID="{FAC675EC-6B30-45A7-8EFF-EEB5D171D0F5}" presName="spaceA" presStyleCnt="0"/>
      <dgm:spPr/>
    </dgm:pt>
    <dgm:pt modelId="{CF4E5E9A-FA67-42E6-8EA4-9D0C2147F9EB}" type="pres">
      <dgm:prSet presAssocID="{3EFFF14E-CAC2-4A88-B8CA-8319BABF3EEE}" presName="space" presStyleCnt="0"/>
      <dgm:spPr/>
    </dgm:pt>
    <dgm:pt modelId="{92A976D5-3973-4284-A978-2628E2AFD1C7}" type="pres">
      <dgm:prSet presAssocID="{B8465CD6-7752-420D-BCED-008BA4012B7C}" presName="compositeB" presStyleCnt="0"/>
      <dgm:spPr/>
    </dgm:pt>
    <dgm:pt modelId="{481ADCEB-1BCD-4A6A-A31A-5FEBC88E93C1}" type="pres">
      <dgm:prSet presAssocID="{B8465CD6-7752-420D-BCED-008BA4012B7C}" presName="textB" presStyleLbl="revTx" presStyleIdx="1" presStyleCnt="2">
        <dgm:presLayoutVars>
          <dgm:bulletEnabled val="1"/>
        </dgm:presLayoutVars>
      </dgm:prSet>
      <dgm:spPr/>
      <dgm:t>
        <a:bodyPr/>
        <a:lstStyle/>
        <a:p>
          <a:pPr rtl="1"/>
          <a:endParaRPr lang="ar-OM"/>
        </a:p>
      </dgm:t>
    </dgm:pt>
    <dgm:pt modelId="{DC23FAED-BA86-4AC6-9BA7-CA1C66278AD6}" type="pres">
      <dgm:prSet presAssocID="{B8465CD6-7752-420D-BCED-008BA4012B7C}" presName="circleB" presStyleLbl="node1" presStyleIdx="1" presStyleCnt="2"/>
      <dgm:spPr/>
    </dgm:pt>
    <dgm:pt modelId="{F50B14F4-9822-4BF5-9282-32CE24803762}" type="pres">
      <dgm:prSet presAssocID="{B8465CD6-7752-420D-BCED-008BA4012B7C}" presName="spaceB" presStyleCnt="0"/>
      <dgm:spPr/>
    </dgm:pt>
  </dgm:ptLst>
  <dgm:cxnLst>
    <dgm:cxn modelId="{FD29D93C-1D8E-420B-93FF-C55D82813343}" type="presOf" srcId="{FAC675EC-6B30-45A7-8EFF-EEB5D171D0F5}" destId="{78B9E852-2C98-40C8-AAA7-82E4B69D9EBC}" srcOrd="0" destOrd="0" presId="urn:microsoft.com/office/officeart/2005/8/layout/hProcess11"/>
    <dgm:cxn modelId="{21BED546-22B8-4B42-A772-2942418A3A47}" srcId="{4AC0959A-390F-4DE6-AA2D-05341D0864CC}" destId="{FAC675EC-6B30-45A7-8EFF-EEB5D171D0F5}" srcOrd="0" destOrd="0" parTransId="{ED88848A-6E0E-44BF-AF50-C843FC366155}" sibTransId="{3EFFF14E-CAC2-4A88-B8CA-8319BABF3EEE}"/>
    <dgm:cxn modelId="{EB433316-6C2F-4B7A-AB1E-C732FDFC95DD}" type="presOf" srcId="{B8465CD6-7752-420D-BCED-008BA4012B7C}" destId="{481ADCEB-1BCD-4A6A-A31A-5FEBC88E93C1}" srcOrd="0" destOrd="0" presId="urn:microsoft.com/office/officeart/2005/8/layout/hProcess11"/>
    <dgm:cxn modelId="{9B4E3C59-1AE9-4E1D-A4D9-2AABF9830B89}" type="presOf" srcId="{4AC0959A-390F-4DE6-AA2D-05341D0864CC}" destId="{7933C15D-A209-4C5E-99D8-2A13236B51B2}" srcOrd="0" destOrd="0" presId="urn:microsoft.com/office/officeart/2005/8/layout/hProcess11"/>
    <dgm:cxn modelId="{520CB692-D4B4-4674-A6AF-C5C849A9F3E0}" srcId="{4AC0959A-390F-4DE6-AA2D-05341D0864CC}" destId="{B8465CD6-7752-420D-BCED-008BA4012B7C}" srcOrd="1" destOrd="0" parTransId="{F191FB9B-4CE7-4AE1-B605-B77FF07E4C82}" sibTransId="{0F9B0E88-D12C-490E-B2CB-388352323905}"/>
    <dgm:cxn modelId="{5E63AA97-279B-498F-9A60-8A71C8F58B0B}" type="presParOf" srcId="{7933C15D-A209-4C5E-99D8-2A13236B51B2}" destId="{FC1E73E2-18DD-4B4D-948F-6131EA40FDD1}" srcOrd="0" destOrd="0" presId="urn:microsoft.com/office/officeart/2005/8/layout/hProcess11"/>
    <dgm:cxn modelId="{156A0FF6-B51B-4761-97F6-EB9571CC3434}" type="presParOf" srcId="{7933C15D-A209-4C5E-99D8-2A13236B51B2}" destId="{CB002447-445D-4A7C-ADCB-C4430024102D}" srcOrd="1" destOrd="0" presId="urn:microsoft.com/office/officeart/2005/8/layout/hProcess11"/>
    <dgm:cxn modelId="{EE11CB12-0F4A-4B88-8737-D8B9673FFAD0}" type="presParOf" srcId="{CB002447-445D-4A7C-ADCB-C4430024102D}" destId="{877D2776-B730-4B3C-9CBA-0AE36E680A8D}" srcOrd="0" destOrd="0" presId="urn:microsoft.com/office/officeart/2005/8/layout/hProcess11"/>
    <dgm:cxn modelId="{A96BB30A-7F6D-4D90-9C46-78C2ED080FDE}" type="presParOf" srcId="{877D2776-B730-4B3C-9CBA-0AE36E680A8D}" destId="{78B9E852-2C98-40C8-AAA7-82E4B69D9EBC}" srcOrd="0" destOrd="0" presId="urn:microsoft.com/office/officeart/2005/8/layout/hProcess11"/>
    <dgm:cxn modelId="{62CD4F62-A5EA-4AF8-9E8F-451D2EBDECB8}" type="presParOf" srcId="{877D2776-B730-4B3C-9CBA-0AE36E680A8D}" destId="{29958DB1-79BA-4F3D-808E-044C7589B2E3}" srcOrd="1" destOrd="0" presId="urn:microsoft.com/office/officeart/2005/8/layout/hProcess11"/>
    <dgm:cxn modelId="{85F2DBBD-C1FB-4CCB-A01F-72B51F8CF274}" type="presParOf" srcId="{877D2776-B730-4B3C-9CBA-0AE36E680A8D}" destId="{765B101A-AD4E-4AF6-86D1-5FE9AACD88CF}" srcOrd="2" destOrd="0" presId="urn:microsoft.com/office/officeart/2005/8/layout/hProcess11"/>
    <dgm:cxn modelId="{BEB10AD5-229B-4506-8386-17E372528EC0}" type="presParOf" srcId="{CB002447-445D-4A7C-ADCB-C4430024102D}" destId="{CF4E5E9A-FA67-42E6-8EA4-9D0C2147F9EB}" srcOrd="1" destOrd="0" presId="urn:microsoft.com/office/officeart/2005/8/layout/hProcess11"/>
    <dgm:cxn modelId="{CA4B10AD-D90C-4008-B7D9-E8EEF685B6DA}" type="presParOf" srcId="{CB002447-445D-4A7C-ADCB-C4430024102D}" destId="{92A976D5-3973-4284-A978-2628E2AFD1C7}" srcOrd="2" destOrd="0" presId="urn:microsoft.com/office/officeart/2005/8/layout/hProcess11"/>
    <dgm:cxn modelId="{7B4EB696-1B38-403F-9671-F707C5504782}" type="presParOf" srcId="{92A976D5-3973-4284-A978-2628E2AFD1C7}" destId="{481ADCEB-1BCD-4A6A-A31A-5FEBC88E93C1}" srcOrd="0" destOrd="0" presId="urn:microsoft.com/office/officeart/2005/8/layout/hProcess11"/>
    <dgm:cxn modelId="{AFAB92EA-0C22-4CF2-B526-0A66766A4562}" type="presParOf" srcId="{92A976D5-3973-4284-A978-2628E2AFD1C7}" destId="{DC23FAED-BA86-4AC6-9BA7-CA1C66278AD6}" srcOrd="1" destOrd="0" presId="urn:microsoft.com/office/officeart/2005/8/layout/hProcess11"/>
    <dgm:cxn modelId="{D6DA4507-64C8-41F5-B216-01457DA66CF6}" type="presParOf" srcId="{92A976D5-3973-4284-A978-2628E2AFD1C7}" destId="{F50B14F4-9822-4BF5-9282-32CE2480376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6653BE4C-69A7-4239-ADF3-11945A465308}"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pPr rtl="1"/>
          <a:endParaRPr lang="ar-OM"/>
        </a:p>
      </dgm:t>
    </dgm:pt>
    <dgm:pt modelId="{6A0D02F8-EF2F-40E7-AA5C-6B554C32DD61}">
      <dgm:prSet custT="1"/>
      <dgm:spPr/>
      <dgm:t>
        <a:bodyPr/>
        <a:lstStyle/>
        <a:p>
          <a:pPr algn="r" rtl="1"/>
          <a:r>
            <a:rPr lang="ar-EG" sz="1800" b="1" dirty="0" smtClean="0"/>
            <a:t>1-تقيم الرعاية النفسية للطفل ومساعدته في حل مشاكله .</a:t>
          </a:r>
          <a:endParaRPr lang="ar-OM" sz="1800" dirty="0"/>
        </a:p>
      </dgm:t>
    </dgm:pt>
    <dgm:pt modelId="{3708E421-8CD9-45EC-93BD-324DE1E055E0}" type="parTrans" cxnId="{C237AED4-0A95-4DBC-A6DD-B78F8B936359}">
      <dgm:prSet/>
      <dgm:spPr/>
      <dgm:t>
        <a:bodyPr/>
        <a:lstStyle/>
        <a:p>
          <a:pPr rtl="1"/>
          <a:endParaRPr lang="ar-OM"/>
        </a:p>
      </dgm:t>
    </dgm:pt>
    <dgm:pt modelId="{49BB8553-6CDA-4504-86C4-89585B6F68E6}" type="sibTrans" cxnId="{C237AED4-0A95-4DBC-A6DD-B78F8B936359}">
      <dgm:prSet/>
      <dgm:spPr/>
      <dgm:t>
        <a:bodyPr/>
        <a:lstStyle/>
        <a:p>
          <a:pPr rtl="1"/>
          <a:endParaRPr lang="ar-OM"/>
        </a:p>
      </dgm:t>
    </dgm:pt>
    <dgm:pt modelId="{0F2300A7-0BA8-46E4-B8F8-596F47537CD7}">
      <dgm:prSet custT="1"/>
      <dgm:spPr/>
      <dgm:t>
        <a:bodyPr/>
        <a:lstStyle/>
        <a:p>
          <a:pPr algn="r" rtl="1"/>
          <a:r>
            <a:rPr lang="ar-EG" sz="1600" b="1" dirty="0" smtClean="0"/>
            <a:t>2-تعليمه كيف يحقق أهدافه بطريقة ملائمة تتفق مع المعايير الاجتماعية .</a:t>
          </a:r>
          <a:endParaRPr lang="ar-OM" sz="1600" dirty="0"/>
        </a:p>
      </dgm:t>
    </dgm:pt>
    <dgm:pt modelId="{02A0E7A9-D399-45AA-9C55-36D2E401E333}" type="parTrans" cxnId="{361F57C0-1162-44F1-BDE5-811FB9EEF764}">
      <dgm:prSet/>
      <dgm:spPr/>
      <dgm:t>
        <a:bodyPr/>
        <a:lstStyle/>
        <a:p>
          <a:pPr rtl="1"/>
          <a:endParaRPr lang="ar-OM"/>
        </a:p>
      </dgm:t>
    </dgm:pt>
    <dgm:pt modelId="{71355F29-B2B9-41F8-B741-3669C460CB2A}" type="sibTrans" cxnId="{361F57C0-1162-44F1-BDE5-811FB9EEF764}">
      <dgm:prSet/>
      <dgm:spPr/>
      <dgm:t>
        <a:bodyPr/>
        <a:lstStyle/>
        <a:p>
          <a:pPr rtl="1"/>
          <a:endParaRPr lang="ar-OM"/>
        </a:p>
      </dgm:t>
    </dgm:pt>
    <dgm:pt modelId="{1F2D244E-4E60-4CE0-AFA2-B4F042D08548}">
      <dgm:prSet custT="1"/>
      <dgm:spPr/>
      <dgm:t>
        <a:bodyPr/>
        <a:lstStyle/>
        <a:p>
          <a:pPr rtl="1"/>
          <a:r>
            <a:rPr lang="ar-EG" sz="1800" b="1" dirty="0" smtClean="0"/>
            <a:t>3-مراعاة قدرات الطفل في كل ما يتعلق بعملية التربية والتعليم .</a:t>
          </a:r>
          <a:endParaRPr lang="ar-OM" sz="1800" dirty="0"/>
        </a:p>
      </dgm:t>
    </dgm:pt>
    <dgm:pt modelId="{6286B0FD-A8AA-4AE8-8F4A-4F7BD302E5E2}" type="parTrans" cxnId="{93F3172A-9C0E-4759-B374-75655480CB94}">
      <dgm:prSet/>
      <dgm:spPr/>
      <dgm:t>
        <a:bodyPr/>
        <a:lstStyle/>
        <a:p>
          <a:pPr rtl="1"/>
          <a:endParaRPr lang="ar-OM"/>
        </a:p>
      </dgm:t>
    </dgm:pt>
    <dgm:pt modelId="{904473E2-83DC-4826-BA02-4075ABC4F6EC}" type="sibTrans" cxnId="{93F3172A-9C0E-4759-B374-75655480CB94}">
      <dgm:prSet/>
      <dgm:spPr/>
      <dgm:t>
        <a:bodyPr/>
        <a:lstStyle/>
        <a:p>
          <a:pPr rtl="1"/>
          <a:endParaRPr lang="ar-OM"/>
        </a:p>
      </dgm:t>
    </dgm:pt>
    <dgm:pt modelId="{5A3393CB-1F5C-4B82-ADF2-1B3164DDE7F2}">
      <dgm:prSet custT="1"/>
      <dgm:spPr/>
      <dgm:t>
        <a:bodyPr/>
        <a:lstStyle/>
        <a:p>
          <a:pPr rtl="1"/>
          <a:r>
            <a:rPr lang="ar-EG" sz="1800" b="1" dirty="0" smtClean="0"/>
            <a:t>4-الاهتمام بالتوجيه والإرشاد التربوي والمهني للطالب .</a:t>
          </a:r>
          <a:endParaRPr lang="ar-OM" sz="1800" dirty="0"/>
        </a:p>
      </dgm:t>
    </dgm:pt>
    <dgm:pt modelId="{58D4F7BB-955D-44B7-9725-AEE095F41370}" type="parTrans" cxnId="{5A6589A1-FE81-46CD-8947-BDC25165FCE4}">
      <dgm:prSet/>
      <dgm:spPr/>
      <dgm:t>
        <a:bodyPr/>
        <a:lstStyle/>
        <a:p>
          <a:pPr rtl="1"/>
          <a:endParaRPr lang="ar-OM"/>
        </a:p>
      </dgm:t>
    </dgm:pt>
    <dgm:pt modelId="{D864717C-D53F-462B-ADB1-34F0DE8BF3B3}" type="sibTrans" cxnId="{5A6589A1-FE81-46CD-8947-BDC25165FCE4}">
      <dgm:prSet/>
      <dgm:spPr/>
      <dgm:t>
        <a:bodyPr/>
        <a:lstStyle/>
        <a:p>
          <a:pPr rtl="1"/>
          <a:endParaRPr lang="ar-OM"/>
        </a:p>
      </dgm:t>
    </dgm:pt>
    <dgm:pt modelId="{935DFE09-1A4A-4762-BBDC-10BB91AA9BDC}">
      <dgm:prSet custT="1"/>
      <dgm:spPr/>
      <dgm:t>
        <a:bodyPr/>
        <a:lstStyle/>
        <a:p>
          <a:pPr rtl="1"/>
          <a:r>
            <a:rPr lang="ar-EG" sz="1800" b="1" dirty="0" smtClean="0"/>
            <a:t>5-الاهتمام الخاص بعملية التنشئة الاجتماعية من خلال التعاون مع المؤسسات الاجتماعية الأخرى خاصة الأسرة . </a:t>
          </a:r>
          <a:endParaRPr lang="ar-OM" sz="1800" dirty="0"/>
        </a:p>
      </dgm:t>
    </dgm:pt>
    <dgm:pt modelId="{266E2608-E6A8-459C-8AE5-10B98A8645A0}" type="parTrans" cxnId="{96533D8A-7DBB-4DBE-A1DF-D5D9FAC3B034}">
      <dgm:prSet/>
      <dgm:spPr/>
      <dgm:t>
        <a:bodyPr/>
        <a:lstStyle/>
        <a:p>
          <a:pPr rtl="1"/>
          <a:endParaRPr lang="ar-OM"/>
        </a:p>
      </dgm:t>
    </dgm:pt>
    <dgm:pt modelId="{2FE9C093-C564-4439-89AD-8CC688968860}" type="sibTrans" cxnId="{96533D8A-7DBB-4DBE-A1DF-D5D9FAC3B034}">
      <dgm:prSet/>
      <dgm:spPr/>
      <dgm:t>
        <a:bodyPr/>
        <a:lstStyle/>
        <a:p>
          <a:pPr rtl="1"/>
          <a:endParaRPr lang="ar-OM"/>
        </a:p>
      </dgm:t>
    </dgm:pt>
    <dgm:pt modelId="{4B4BF658-9CF2-40F1-A0E3-8632EB995C27}">
      <dgm:prSet custT="1"/>
      <dgm:spPr/>
      <dgm:t>
        <a:bodyPr/>
        <a:lstStyle/>
        <a:p>
          <a:pPr rtl="1"/>
          <a:r>
            <a:rPr lang="ar-EG" sz="1800" b="1" dirty="0" smtClean="0"/>
            <a:t>6-مراعاة كل ما من شأنه ضمان نمو الطفل نموا نفسيا واجتماعيا سليما </a:t>
          </a:r>
          <a:endParaRPr lang="ar-OM" sz="1800" dirty="0"/>
        </a:p>
      </dgm:t>
    </dgm:pt>
    <dgm:pt modelId="{54BC49CF-EBD1-4E77-9290-61612653F2A4}" type="parTrans" cxnId="{A560674C-95AB-4CF2-8534-3DBD800B8476}">
      <dgm:prSet/>
      <dgm:spPr/>
      <dgm:t>
        <a:bodyPr/>
        <a:lstStyle/>
        <a:p>
          <a:pPr rtl="1"/>
          <a:endParaRPr lang="ar-OM"/>
        </a:p>
      </dgm:t>
    </dgm:pt>
    <dgm:pt modelId="{64B7D598-2657-4482-85C2-29140A0CD80E}" type="sibTrans" cxnId="{A560674C-95AB-4CF2-8534-3DBD800B8476}">
      <dgm:prSet/>
      <dgm:spPr/>
      <dgm:t>
        <a:bodyPr/>
        <a:lstStyle/>
        <a:p>
          <a:pPr rtl="1"/>
          <a:endParaRPr lang="ar-OM"/>
        </a:p>
      </dgm:t>
    </dgm:pt>
    <dgm:pt modelId="{7FDC83F7-BBD3-48BA-BD68-761F3F605E26}" type="pres">
      <dgm:prSet presAssocID="{6653BE4C-69A7-4239-ADF3-11945A465308}" presName="compositeShape" presStyleCnt="0">
        <dgm:presLayoutVars>
          <dgm:dir/>
          <dgm:resizeHandles/>
        </dgm:presLayoutVars>
      </dgm:prSet>
      <dgm:spPr/>
      <dgm:t>
        <a:bodyPr/>
        <a:lstStyle/>
        <a:p>
          <a:pPr rtl="1"/>
          <a:endParaRPr lang="ar-OM"/>
        </a:p>
      </dgm:t>
    </dgm:pt>
    <dgm:pt modelId="{9368BC10-B100-4C86-B590-7885733C9B4D}" type="pres">
      <dgm:prSet presAssocID="{6653BE4C-69A7-4239-ADF3-11945A465308}" presName="pyramid" presStyleLbl="node1" presStyleIdx="0" presStyleCnt="1"/>
      <dgm:spPr/>
    </dgm:pt>
    <dgm:pt modelId="{1FDAC1D6-3969-4D41-BC27-AE521CC89F69}" type="pres">
      <dgm:prSet presAssocID="{6653BE4C-69A7-4239-ADF3-11945A465308}" presName="theList" presStyleCnt="0"/>
      <dgm:spPr/>
    </dgm:pt>
    <dgm:pt modelId="{1714EED4-0324-45DB-BB04-82A800C5621D}" type="pres">
      <dgm:prSet presAssocID="{6A0D02F8-EF2F-40E7-AA5C-6B554C32DD61}" presName="aNode" presStyleLbl="fgAcc1" presStyleIdx="0" presStyleCnt="6">
        <dgm:presLayoutVars>
          <dgm:bulletEnabled val="1"/>
        </dgm:presLayoutVars>
      </dgm:prSet>
      <dgm:spPr/>
      <dgm:t>
        <a:bodyPr/>
        <a:lstStyle/>
        <a:p>
          <a:pPr rtl="1"/>
          <a:endParaRPr lang="ar-OM"/>
        </a:p>
      </dgm:t>
    </dgm:pt>
    <dgm:pt modelId="{3971016D-82F0-4852-BFC5-05DEAFFAE2A8}" type="pres">
      <dgm:prSet presAssocID="{6A0D02F8-EF2F-40E7-AA5C-6B554C32DD61}" presName="aSpace" presStyleCnt="0"/>
      <dgm:spPr/>
    </dgm:pt>
    <dgm:pt modelId="{CDE43870-8981-42A8-91AA-4BE7A424DDCA}" type="pres">
      <dgm:prSet presAssocID="{0F2300A7-0BA8-46E4-B8F8-596F47537CD7}" presName="aNode" presStyleLbl="fgAcc1" presStyleIdx="1" presStyleCnt="6">
        <dgm:presLayoutVars>
          <dgm:bulletEnabled val="1"/>
        </dgm:presLayoutVars>
      </dgm:prSet>
      <dgm:spPr/>
      <dgm:t>
        <a:bodyPr/>
        <a:lstStyle/>
        <a:p>
          <a:pPr rtl="1"/>
          <a:endParaRPr lang="ar-OM"/>
        </a:p>
      </dgm:t>
    </dgm:pt>
    <dgm:pt modelId="{01E8BA54-C442-4B1C-A3FE-91906CDCD268}" type="pres">
      <dgm:prSet presAssocID="{0F2300A7-0BA8-46E4-B8F8-596F47537CD7}" presName="aSpace" presStyleCnt="0"/>
      <dgm:spPr/>
    </dgm:pt>
    <dgm:pt modelId="{114A81CC-AAEE-44F2-B700-D7352A374AA5}" type="pres">
      <dgm:prSet presAssocID="{1F2D244E-4E60-4CE0-AFA2-B4F042D08548}" presName="aNode" presStyleLbl="fgAcc1" presStyleIdx="2" presStyleCnt="6">
        <dgm:presLayoutVars>
          <dgm:bulletEnabled val="1"/>
        </dgm:presLayoutVars>
      </dgm:prSet>
      <dgm:spPr/>
      <dgm:t>
        <a:bodyPr/>
        <a:lstStyle/>
        <a:p>
          <a:pPr rtl="1"/>
          <a:endParaRPr lang="ar-OM"/>
        </a:p>
      </dgm:t>
    </dgm:pt>
    <dgm:pt modelId="{C221F9DF-211A-4A22-8A10-712C34757957}" type="pres">
      <dgm:prSet presAssocID="{1F2D244E-4E60-4CE0-AFA2-B4F042D08548}" presName="aSpace" presStyleCnt="0"/>
      <dgm:spPr/>
    </dgm:pt>
    <dgm:pt modelId="{147CF0EC-B2C2-49FD-BCAB-E5C80DE2A7EF}" type="pres">
      <dgm:prSet presAssocID="{5A3393CB-1F5C-4B82-ADF2-1B3164DDE7F2}" presName="aNode" presStyleLbl="fgAcc1" presStyleIdx="3" presStyleCnt="6">
        <dgm:presLayoutVars>
          <dgm:bulletEnabled val="1"/>
        </dgm:presLayoutVars>
      </dgm:prSet>
      <dgm:spPr/>
      <dgm:t>
        <a:bodyPr/>
        <a:lstStyle/>
        <a:p>
          <a:pPr rtl="1"/>
          <a:endParaRPr lang="ar-OM"/>
        </a:p>
      </dgm:t>
    </dgm:pt>
    <dgm:pt modelId="{0981E589-D89B-4A82-AEE8-CE9A76B25AEE}" type="pres">
      <dgm:prSet presAssocID="{5A3393CB-1F5C-4B82-ADF2-1B3164DDE7F2}" presName="aSpace" presStyleCnt="0"/>
      <dgm:spPr/>
    </dgm:pt>
    <dgm:pt modelId="{02F6B2CC-C5E1-49A2-9FA7-50423A3538C6}" type="pres">
      <dgm:prSet presAssocID="{935DFE09-1A4A-4762-BBDC-10BB91AA9BDC}" presName="aNode" presStyleLbl="fgAcc1" presStyleIdx="4" presStyleCnt="6" custScaleY="133071">
        <dgm:presLayoutVars>
          <dgm:bulletEnabled val="1"/>
        </dgm:presLayoutVars>
      </dgm:prSet>
      <dgm:spPr/>
      <dgm:t>
        <a:bodyPr/>
        <a:lstStyle/>
        <a:p>
          <a:pPr rtl="1"/>
          <a:endParaRPr lang="ar-OM"/>
        </a:p>
      </dgm:t>
    </dgm:pt>
    <dgm:pt modelId="{F2D732E6-6B16-4DAE-99E4-8FB04A1FF827}" type="pres">
      <dgm:prSet presAssocID="{935DFE09-1A4A-4762-BBDC-10BB91AA9BDC}" presName="aSpace" presStyleCnt="0"/>
      <dgm:spPr/>
    </dgm:pt>
    <dgm:pt modelId="{875B8B5D-B4C6-4703-A5C3-AF5D7D3D007D}" type="pres">
      <dgm:prSet presAssocID="{4B4BF658-9CF2-40F1-A0E3-8632EB995C27}" presName="aNode" presStyleLbl="fgAcc1" presStyleIdx="5" presStyleCnt="6">
        <dgm:presLayoutVars>
          <dgm:bulletEnabled val="1"/>
        </dgm:presLayoutVars>
      </dgm:prSet>
      <dgm:spPr/>
      <dgm:t>
        <a:bodyPr/>
        <a:lstStyle/>
        <a:p>
          <a:pPr rtl="1"/>
          <a:endParaRPr lang="ar-OM"/>
        </a:p>
      </dgm:t>
    </dgm:pt>
    <dgm:pt modelId="{79235AA0-DE4B-4722-859B-BA423D819E96}" type="pres">
      <dgm:prSet presAssocID="{4B4BF658-9CF2-40F1-A0E3-8632EB995C27}" presName="aSpace" presStyleCnt="0"/>
      <dgm:spPr/>
    </dgm:pt>
  </dgm:ptLst>
  <dgm:cxnLst>
    <dgm:cxn modelId="{C237AED4-0A95-4DBC-A6DD-B78F8B936359}" srcId="{6653BE4C-69A7-4239-ADF3-11945A465308}" destId="{6A0D02F8-EF2F-40E7-AA5C-6B554C32DD61}" srcOrd="0" destOrd="0" parTransId="{3708E421-8CD9-45EC-93BD-324DE1E055E0}" sibTransId="{49BB8553-6CDA-4504-86C4-89585B6F68E6}"/>
    <dgm:cxn modelId="{1B2885D2-CAC6-4B91-908C-AB1EADA44178}" type="presOf" srcId="{935DFE09-1A4A-4762-BBDC-10BB91AA9BDC}" destId="{02F6B2CC-C5E1-49A2-9FA7-50423A3538C6}" srcOrd="0" destOrd="0" presId="urn:microsoft.com/office/officeart/2005/8/layout/pyramid2"/>
    <dgm:cxn modelId="{A560674C-95AB-4CF2-8534-3DBD800B8476}" srcId="{6653BE4C-69A7-4239-ADF3-11945A465308}" destId="{4B4BF658-9CF2-40F1-A0E3-8632EB995C27}" srcOrd="5" destOrd="0" parTransId="{54BC49CF-EBD1-4E77-9290-61612653F2A4}" sibTransId="{64B7D598-2657-4482-85C2-29140A0CD80E}"/>
    <dgm:cxn modelId="{5A6589A1-FE81-46CD-8947-BDC25165FCE4}" srcId="{6653BE4C-69A7-4239-ADF3-11945A465308}" destId="{5A3393CB-1F5C-4B82-ADF2-1B3164DDE7F2}" srcOrd="3" destOrd="0" parTransId="{58D4F7BB-955D-44B7-9725-AEE095F41370}" sibTransId="{D864717C-D53F-462B-ADB1-34F0DE8BF3B3}"/>
    <dgm:cxn modelId="{93F3172A-9C0E-4759-B374-75655480CB94}" srcId="{6653BE4C-69A7-4239-ADF3-11945A465308}" destId="{1F2D244E-4E60-4CE0-AFA2-B4F042D08548}" srcOrd="2" destOrd="0" parTransId="{6286B0FD-A8AA-4AE8-8F4A-4F7BD302E5E2}" sibTransId="{904473E2-83DC-4826-BA02-4075ABC4F6EC}"/>
    <dgm:cxn modelId="{3484EA20-9457-4B3B-BA92-51E48BE8A3B3}" type="presOf" srcId="{6653BE4C-69A7-4239-ADF3-11945A465308}" destId="{7FDC83F7-BBD3-48BA-BD68-761F3F605E26}" srcOrd="0" destOrd="0" presId="urn:microsoft.com/office/officeart/2005/8/layout/pyramid2"/>
    <dgm:cxn modelId="{361F57C0-1162-44F1-BDE5-811FB9EEF764}" srcId="{6653BE4C-69A7-4239-ADF3-11945A465308}" destId="{0F2300A7-0BA8-46E4-B8F8-596F47537CD7}" srcOrd="1" destOrd="0" parTransId="{02A0E7A9-D399-45AA-9C55-36D2E401E333}" sibTransId="{71355F29-B2B9-41F8-B741-3669C460CB2A}"/>
    <dgm:cxn modelId="{CCEA7D6F-4676-43FA-A702-62AA586E1030}" type="presOf" srcId="{0F2300A7-0BA8-46E4-B8F8-596F47537CD7}" destId="{CDE43870-8981-42A8-91AA-4BE7A424DDCA}" srcOrd="0" destOrd="0" presId="urn:microsoft.com/office/officeart/2005/8/layout/pyramid2"/>
    <dgm:cxn modelId="{43E683A6-FC81-41A6-A9A8-742A83E05698}" type="presOf" srcId="{6A0D02F8-EF2F-40E7-AA5C-6B554C32DD61}" destId="{1714EED4-0324-45DB-BB04-82A800C5621D}" srcOrd="0" destOrd="0" presId="urn:microsoft.com/office/officeart/2005/8/layout/pyramid2"/>
    <dgm:cxn modelId="{96533D8A-7DBB-4DBE-A1DF-D5D9FAC3B034}" srcId="{6653BE4C-69A7-4239-ADF3-11945A465308}" destId="{935DFE09-1A4A-4762-BBDC-10BB91AA9BDC}" srcOrd="4" destOrd="0" parTransId="{266E2608-E6A8-459C-8AE5-10B98A8645A0}" sibTransId="{2FE9C093-C564-4439-89AD-8CC688968860}"/>
    <dgm:cxn modelId="{F297D31F-876C-4E71-8378-226DBE997CF1}" type="presOf" srcId="{1F2D244E-4E60-4CE0-AFA2-B4F042D08548}" destId="{114A81CC-AAEE-44F2-B700-D7352A374AA5}" srcOrd="0" destOrd="0" presId="urn:microsoft.com/office/officeart/2005/8/layout/pyramid2"/>
    <dgm:cxn modelId="{8A1F2A5F-842E-4FD0-9C73-143D4BB36AAF}" type="presOf" srcId="{5A3393CB-1F5C-4B82-ADF2-1B3164DDE7F2}" destId="{147CF0EC-B2C2-49FD-BCAB-E5C80DE2A7EF}" srcOrd="0" destOrd="0" presId="urn:microsoft.com/office/officeart/2005/8/layout/pyramid2"/>
    <dgm:cxn modelId="{E09DE143-EB28-4FAC-A12F-95EDD198E568}" type="presOf" srcId="{4B4BF658-9CF2-40F1-A0E3-8632EB995C27}" destId="{875B8B5D-B4C6-4703-A5C3-AF5D7D3D007D}" srcOrd="0" destOrd="0" presId="urn:microsoft.com/office/officeart/2005/8/layout/pyramid2"/>
    <dgm:cxn modelId="{E4EA1619-77F7-4738-B0ED-500DF6709AA9}" type="presParOf" srcId="{7FDC83F7-BBD3-48BA-BD68-761F3F605E26}" destId="{9368BC10-B100-4C86-B590-7885733C9B4D}" srcOrd="0" destOrd="0" presId="urn:microsoft.com/office/officeart/2005/8/layout/pyramid2"/>
    <dgm:cxn modelId="{05A26D3A-4725-42FB-9CB2-1CF8A7976900}" type="presParOf" srcId="{7FDC83F7-BBD3-48BA-BD68-761F3F605E26}" destId="{1FDAC1D6-3969-4D41-BC27-AE521CC89F69}" srcOrd="1" destOrd="0" presId="urn:microsoft.com/office/officeart/2005/8/layout/pyramid2"/>
    <dgm:cxn modelId="{FA167BF2-1504-43AA-9724-7BF98181FB74}" type="presParOf" srcId="{1FDAC1D6-3969-4D41-BC27-AE521CC89F69}" destId="{1714EED4-0324-45DB-BB04-82A800C5621D}" srcOrd="0" destOrd="0" presId="urn:microsoft.com/office/officeart/2005/8/layout/pyramid2"/>
    <dgm:cxn modelId="{8731B1B8-09FE-4721-8CB7-3507EDF69407}" type="presParOf" srcId="{1FDAC1D6-3969-4D41-BC27-AE521CC89F69}" destId="{3971016D-82F0-4852-BFC5-05DEAFFAE2A8}" srcOrd="1" destOrd="0" presId="urn:microsoft.com/office/officeart/2005/8/layout/pyramid2"/>
    <dgm:cxn modelId="{17AED5C5-4203-46E2-A1C7-0420663976FE}" type="presParOf" srcId="{1FDAC1D6-3969-4D41-BC27-AE521CC89F69}" destId="{CDE43870-8981-42A8-91AA-4BE7A424DDCA}" srcOrd="2" destOrd="0" presId="urn:microsoft.com/office/officeart/2005/8/layout/pyramid2"/>
    <dgm:cxn modelId="{E7DBCA63-7BDD-46D8-991F-667421F0E4BA}" type="presParOf" srcId="{1FDAC1D6-3969-4D41-BC27-AE521CC89F69}" destId="{01E8BA54-C442-4B1C-A3FE-91906CDCD268}" srcOrd="3" destOrd="0" presId="urn:microsoft.com/office/officeart/2005/8/layout/pyramid2"/>
    <dgm:cxn modelId="{E79A64C5-2518-487F-AA26-E0235E747AFD}" type="presParOf" srcId="{1FDAC1D6-3969-4D41-BC27-AE521CC89F69}" destId="{114A81CC-AAEE-44F2-B700-D7352A374AA5}" srcOrd="4" destOrd="0" presId="urn:microsoft.com/office/officeart/2005/8/layout/pyramid2"/>
    <dgm:cxn modelId="{E0411268-1B46-4329-B023-351D19109E67}" type="presParOf" srcId="{1FDAC1D6-3969-4D41-BC27-AE521CC89F69}" destId="{C221F9DF-211A-4A22-8A10-712C34757957}" srcOrd="5" destOrd="0" presId="urn:microsoft.com/office/officeart/2005/8/layout/pyramid2"/>
    <dgm:cxn modelId="{CFCE2A16-3874-47E3-ACDD-1549AF0B1AB5}" type="presParOf" srcId="{1FDAC1D6-3969-4D41-BC27-AE521CC89F69}" destId="{147CF0EC-B2C2-49FD-BCAB-E5C80DE2A7EF}" srcOrd="6" destOrd="0" presId="urn:microsoft.com/office/officeart/2005/8/layout/pyramid2"/>
    <dgm:cxn modelId="{201C587B-FB17-4D1E-A4FA-C948B4923808}" type="presParOf" srcId="{1FDAC1D6-3969-4D41-BC27-AE521CC89F69}" destId="{0981E589-D89B-4A82-AEE8-CE9A76B25AEE}" srcOrd="7" destOrd="0" presId="urn:microsoft.com/office/officeart/2005/8/layout/pyramid2"/>
    <dgm:cxn modelId="{1262A563-A928-41C1-A6E1-3B5F0F148A9D}" type="presParOf" srcId="{1FDAC1D6-3969-4D41-BC27-AE521CC89F69}" destId="{02F6B2CC-C5E1-49A2-9FA7-50423A3538C6}" srcOrd="8" destOrd="0" presId="urn:microsoft.com/office/officeart/2005/8/layout/pyramid2"/>
    <dgm:cxn modelId="{31F665D4-52C4-4924-B5D5-957646790D37}" type="presParOf" srcId="{1FDAC1D6-3969-4D41-BC27-AE521CC89F69}" destId="{F2D732E6-6B16-4DAE-99E4-8FB04A1FF827}" srcOrd="9" destOrd="0" presId="urn:microsoft.com/office/officeart/2005/8/layout/pyramid2"/>
    <dgm:cxn modelId="{1AB8DB99-7B1D-4A13-988F-88FEE4DA8FAF}" type="presParOf" srcId="{1FDAC1D6-3969-4D41-BC27-AE521CC89F69}" destId="{875B8B5D-B4C6-4703-A5C3-AF5D7D3D007D}" srcOrd="10" destOrd="0" presId="urn:microsoft.com/office/officeart/2005/8/layout/pyramid2"/>
    <dgm:cxn modelId="{899F6F22-76C2-4875-A206-DC3426965F96}" type="presParOf" srcId="{1FDAC1D6-3969-4D41-BC27-AE521CC89F69}" destId="{79235AA0-DE4B-4722-859B-BA423D819E96}" srcOrd="1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315E76A4-B7CE-44D9-945A-E12A4BC60587}" type="doc">
      <dgm:prSet loTypeId="urn:microsoft.com/office/officeart/2005/8/layout/cycle2" loCatId="cycle" qsTypeId="urn:microsoft.com/office/officeart/2005/8/quickstyle/simple1" qsCatId="simple" csTypeId="urn:microsoft.com/office/officeart/2005/8/colors/accent1_2" csCatId="accent1" phldr="1"/>
      <dgm:spPr/>
      <dgm:t>
        <a:bodyPr/>
        <a:lstStyle/>
        <a:p>
          <a:pPr rtl="1"/>
          <a:endParaRPr lang="ar-OM"/>
        </a:p>
      </dgm:t>
    </dgm:pt>
    <dgm:pt modelId="{B62E7D6D-992F-4D5A-A87D-4D9B9C0AA74F}">
      <dgm:prSet custT="1"/>
      <dgm:spPr/>
      <dgm:t>
        <a:bodyPr/>
        <a:lstStyle/>
        <a:p>
          <a:pPr rtl="1"/>
          <a:r>
            <a:rPr lang="ar-EG" sz="1600" b="1" u="sng" dirty="0" smtClean="0">
              <a:solidFill>
                <a:schemeClr val="bg1"/>
              </a:solidFill>
            </a:rPr>
            <a:t>آثار جماعة الرفاق في التنشئة الاجتماعية :</a:t>
          </a:r>
          <a:endParaRPr lang="ar-OM" sz="1600" dirty="0">
            <a:solidFill>
              <a:schemeClr val="bg1"/>
            </a:solidFill>
          </a:endParaRPr>
        </a:p>
      </dgm:t>
    </dgm:pt>
    <dgm:pt modelId="{6892983A-8D1B-4B04-87EA-A0B8E56009B2}" type="parTrans" cxnId="{C665C3B8-98A5-4D3D-9AEC-C85C2CA10F03}">
      <dgm:prSet/>
      <dgm:spPr/>
      <dgm:t>
        <a:bodyPr/>
        <a:lstStyle/>
        <a:p>
          <a:pPr rtl="1"/>
          <a:endParaRPr lang="ar-OM"/>
        </a:p>
      </dgm:t>
    </dgm:pt>
    <dgm:pt modelId="{C72420BA-D9A2-4178-A6D4-6AAF695A81E4}" type="sibTrans" cxnId="{C665C3B8-98A5-4D3D-9AEC-C85C2CA10F03}">
      <dgm:prSet custT="1"/>
      <dgm:spPr/>
      <dgm:t>
        <a:bodyPr/>
        <a:lstStyle/>
        <a:p>
          <a:pPr rtl="1"/>
          <a:endParaRPr lang="ar-OM" sz="1100"/>
        </a:p>
      </dgm:t>
    </dgm:pt>
    <dgm:pt modelId="{601BB929-809A-4E76-807E-566F45F39897}">
      <dgm:prSet custT="1"/>
      <dgm:spPr/>
      <dgm:t>
        <a:bodyPr/>
        <a:lstStyle/>
        <a:p>
          <a:pPr rtl="1"/>
          <a:r>
            <a:rPr lang="ar-EG" sz="1200" b="1" dirty="0" smtClean="0"/>
            <a:t>1-المساعدة في النمو الجسمي عن طريق ممارسة النشاط الرياضي والنمو العقلي </a:t>
          </a:r>
          <a:r>
            <a:rPr lang="ar-OM" sz="1200" b="1" dirty="0" smtClean="0"/>
            <a:t>والاجتماعي </a:t>
          </a:r>
          <a:r>
            <a:rPr lang="ar-EG" sz="1200" b="1" dirty="0" smtClean="0"/>
            <a:t>عن طريق ممارسة الهوايات.</a:t>
          </a:r>
          <a:endParaRPr lang="ar-OM" sz="1200" dirty="0"/>
        </a:p>
      </dgm:t>
    </dgm:pt>
    <dgm:pt modelId="{51B8E6D5-20B8-4C6E-80AE-9092C9CDB946}" type="parTrans" cxnId="{F98092AA-C66F-487F-A8A8-53B100FE5EB9}">
      <dgm:prSet/>
      <dgm:spPr/>
      <dgm:t>
        <a:bodyPr/>
        <a:lstStyle/>
        <a:p>
          <a:pPr rtl="1"/>
          <a:endParaRPr lang="ar-OM"/>
        </a:p>
      </dgm:t>
    </dgm:pt>
    <dgm:pt modelId="{6CA8D5CC-9019-492D-B11D-CEB77B832FB1}" type="sibTrans" cxnId="{F98092AA-C66F-487F-A8A8-53B100FE5EB9}">
      <dgm:prSet custT="1"/>
      <dgm:spPr/>
      <dgm:t>
        <a:bodyPr/>
        <a:lstStyle/>
        <a:p>
          <a:pPr rtl="1"/>
          <a:endParaRPr lang="ar-OM" sz="1100"/>
        </a:p>
      </dgm:t>
    </dgm:pt>
    <dgm:pt modelId="{655BF7A5-7BB4-44CE-9910-508B29A4318D}">
      <dgm:prSet custT="1"/>
      <dgm:spPr/>
      <dgm:t>
        <a:bodyPr/>
        <a:lstStyle/>
        <a:p>
          <a:pPr rtl="1"/>
          <a:r>
            <a:rPr lang="ar-EG" sz="1600" b="1" dirty="0" smtClean="0"/>
            <a:t>2- تكوين معايير اجتماعية والنقد نحو بعض المعايير </a:t>
          </a:r>
          <a:endParaRPr lang="ar-OM" sz="1600" dirty="0"/>
        </a:p>
      </dgm:t>
    </dgm:pt>
    <dgm:pt modelId="{B1B1C9E8-51C3-419E-A658-B65EB1E85CCC}" type="parTrans" cxnId="{78B3DF22-FAA3-4041-8DBD-8B7AB3D9D4AE}">
      <dgm:prSet/>
      <dgm:spPr/>
      <dgm:t>
        <a:bodyPr/>
        <a:lstStyle/>
        <a:p>
          <a:pPr rtl="1"/>
          <a:endParaRPr lang="ar-OM"/>
        </a:p>
      </dgm:t>
    </dgm:pt>
    <dgm:pt modelId="{35548F90-3E05-4F97-956A-3DFDDB90ED4B}" type="sibTrans" cxnId="{78B3DF22-FAA3-4041-8DBD-8B7AB3D9D4AE}">
      <dgm:prSet custT="1"/>
      <dgm:spPr/>
      <dgm:t>
        <a:bodyPr/>
        <a:lstStyle/>
        <a:p>
          <a:pPr rtl="1"/>
          <a:endParaRPr lang="ar-OM" sz="1100"/>
        </a:p>
      </dgm:t>
    </dgm:pt>
    <dgm:pt modelId="{9C6A5AD0-1463-47D5-96E5-70D3B1E23E58}">
      <dgm:prSet custT="1"/>
      <dgm:spPr/>
      <dgm:t>
        <a:bodyPr/>
        <a:lstStyle/>
        <a:p>
          <a:pPr rtl="1"/>
          <a:r>
            <a:rPr lang="ar-EG" sz="1600" b="1" dirty="0" smtClean="0"/>
            <a:t>3- القيام بأدوار اجتماعية جديدة مثل القيادة .</a:t>
          </a:r>
          <a:endParaRPr lang="ar-OM" sz="1600" dirty="0"/>
        </a:p>
      </dgm:t>
    </dgm:pt>
    <dgm:pt modelId="{EC822D94-6E47-4AF4-9E97-C96855F9FFE6}" type="parTrans" cxnId="{54B6EAF1-DC70-4813-AD6A-0D937C686556}">
      <dgm:prSet/>
      <dgm:spPr/>
      <dgm:t>
        <a:bodyPr/>
        <a:lstStyle/>
        <a:p>
          <a:pPr rtl="1"/>
          <a:endParaRPr lang="ar-OM"/>
        </a:p>
      </dgm:t>
    </dgm:pt>
    <dgm:pt modelId="{7D3D1234-8333-49A2-AF48-8E94FF1A4153}" type="sibTrans" cxnId="{54B6EAF1-DC70-4813-AD6A-0D937C686556}">
      <dgm:prSet custT="1"/>
      <dgm:spPr/>
      <dgm:t>
        <a:bodyPr/>
        <a:lstStyle/>
        <a:p>
          <a:pPr rtl="1"/>
          <a:endParaRPr lang="ar-OM" sz="1100"/>
        </a:p>
      </dgm:t>
    </dgm:pt>
    <dgm:pt modelId="{FD0219FF-E1D2-4BEF-82BA-26A1ABBB62C8}">
      <dgm:prSet custT="1"/>
      <dgm:spPr/>
      <dgm:t>
        <a:bodyPr/>
        <a:lstStyle/>
        <a:p>
          <a:pPr rtl="1"/>
          <a:r>
            <a:rPr lang="ar-EG" sz="1400" b="1" dirty="0" smtClean="0"/>
            <a:t>4- المساعدة علي تحقيق الاستقلال والاعتماد علي النفس .</a:t>
          </a:r>
          <a:endParaRPr lang="ar-OM" sz="1400" dirty="0"/>
        </a:p>
      </dgm:t>
    </dgm:pt>
    <dgm:pt modelId="{9B2AFC99-106B-4CD4-ADFA-E981D9148017}" type="parTrans" cxnId="{261B46B1-0DB0-4149-8BF5-4AFAD1F25B44}">
      <dgm:prSet/>
      <dgm:spPr/>
      <dgm:t>
        <a:bodyPr/>
        <a:lstStyle/>
        <a:p>
          <a:pPr rtl="1"/>
          <a:endParaRPr lang="ar-OM"/>
        </a:p>
      </dgm:t>
    </dgm:pt>
    <dgm:pt modelId="{B9F34E7F-9B9A-49FC-B87D-BCB2E6680DC6}" type="sibTrans" cxnId="{261B46B1-0DB0-4149-8BF5-4AFAD1F25B44}">
      <dgm:prSet custT="1"/>
      <dgm:spPr/>
      <dgm:t>
        <a:bodyPr/>
        <a:lstStyle/>
        <a:p>
          <a:pPr rtl="1"/>
          <a:endParaRPr lang="ar-OM" sz="1100"/>
        </a:p>
      </dgm:t>
    </dgm:pt>
    <dgm:pt modelId="{82FF48B2-6ADF-4A91-A380-FC33B39EF829}">
      <dgm:prSet custT="1"/>
      <dgm:spPr/>
      <dgm:t>
        <a:bodyPr/>
        <a:lstStyle/>
        <a:p>
          <a:pPr rtl="1"/>
          <a:r>
            <a:rPr lang="ar-EG" sz="1400" b="1" dirty="0" smtClean="0"/>
            <a:t>5- تنمية اتجاهات نفسية نحو كثير من موضوعات البيئة الاجتماعية .</a:t>
          </a:r>
          <a:endParaRPr lang="ar-OM" sz="1400" dirty="0"/>
        </a:p>
      </dgm:t>
    </dgm:pt>
    <dgm:pt modelId="{6405F455-8FD8-40DA-BE74-5B247C360DCF}" type="parTrans" cxnId="{3CCB86D8-35EF-46F5-BF30-A31612C0641A}">
      <dgm:prSet/>
      <dgm:spPr/>
      <dgm:t>
        <a:bodyPr/>
        <a:lstStyle/>
        <a:p>
          <a:pPr rtl="1"/>
          <a:endParaRPr lang="ar-OM"/>
        </a:p>
      </dgm:t>
    </dgm:pt>
    <dgm:pt modelId="{95E0E432-7892-42EE-9605-7249D7856645}" type="sibTrans" cxnId="{3CCB86D8-35EF-46F5-BF30-A31612C0641A}">
      <dgm:prSet custT="1"/>
      <dgm:spPr/>
      <dgm:t>
        <a:bodyPr/>
        <a:lstStyle/>
        <a:p>
          <a:pPr rtl="1"/>
          <a:endParaRPr lang="ar-OM" sz="1100"/>
        </a:p>
      </dgm:t>
    </dgm:pt>
    <dgm:pt modelId="{618AB0F0-08F5-49B3-99E8-564C8AB9DA45}">
      <dgm:prSet custT="1"/>
      <dgm:spPr/>
      <dgm:t>
        <a:bodyPr/>
        <a:lstStyle/>
        <a:p>
          <a:pPr rtl="1"/>
          <a:r>
            <a:rPr lang="ar-EG" sz="1400" b="1" dirty="0" smtClean="0"/>
            <a:t>6- إتاحة فرصة التجربة والتدريب علي الجديد والمستحدث من معايير السلوك .</a:t>
          </a:r>
          <a:endParaRPr lang="ar-OM" sz="1400" dirty="0"/>
        </a:p>
      </dgm:t>
    </dgm:pt>
    <dgm:pt modelId="{79F93950-67C9-4EBD-8A8C-1AF7C2B17484}" type="parTrans" cxnId="{5A63918D-A320-4B42-84B0-686E3EB437B9}">
      <dgm:prSet/>
      <dgm:spPr/>
      <dgm:t>
        <a:bodyPr/>
        <a:lstStyle/>
        <a:p>
          <a:pPr rtl="1"/>
          <a:endParaRPr lang="ar-OM"/>
        </a:p>
      </dgm:t>
    </dgm:pt>
    <dgm:pt modelId="{C5E6CAC7-6AF6-44AA-B4F1-341726312851}" type="sibTrans" cxnId="{5A63918D-A320-4B42-84B0-686E3EB437B9}">
      <dgm:prSet custT="1"/>
      <dgm:spPr/>
      <dgm:t>
        <a:bodyPr/>
        <a:lstStyle/>
        <a:p>
          <a:pPr rtl="1"/>
          <a:endParaRPr lang="ar-OM" sz="1100"/>
        </a:p>
      </dgm:t>
    </dgm:pt>
    <dgm:pt modelId="{323ECE73-CCAD-406D-BA1B-5F60C7616025}">
      <dgm:prSet custT="1"/>
      <dgm:spPr/>
      <dgm:t>
        <a:bodyPr/>
        <a:lstStyle/>
        <a:p>
          <a:pPr rtl="1"/>
          <a:r>
            <a:rPr lang="ar-EG" sz="1800" b="1" dirty="0" smtClean="0"/>
            <a:t>7- إتاحة فرصة تقليد سلوك الكبار .</a:t>
          </a:r>
          <a:endParaRPr lang="ar-OM" sz="1800" dirty="0"/>
        </a:p>
      </dgm:t>
    </dgm:pt>
    <dgm:pt modelId="{F1BA82B3-4518-4DA4-8181-6D2C7E8A96FE}" type="parTrans" cxnId="{34326759-CC35-44D3-9CE7-F4A85B2BFF9A}">
      <dgm:prSet/>
      <dgm:spPr/>
      <dgm:t>
        <a:bodyPr/>
        <a:lstStyle/>
        <a:p>
          <a:pPr rtl="1"/>
          <a:endParaRPr lang="ar-OM"/>
        </a:p>
      </dgm:t>
    </dgm:pt>
    <dgm:pt modelId="{E6106F7D-0F19-46D4-A076-8363AB374E05}" type="sibTrans" cxnId="{34326759-CC35-44D3-9CE7-F4A85B2BFF9A}">
      <dgm:prSet custT="1"/>
      <dgm:spPr/>
      <dgm:t>
        <a:bodyPr/>
        <a:lstStyle/>
        <a:p>
          <a:pPr rtl="1"/>
          <a:endParaRPr lang="ar-OM" sz="1100"/>
        </a:p>
      </dgm:t>
    </dgm:pt>
    <dgm:pt modelId="{03AC25FC-5BD9-469E-8F89-A1B7583C5610}">
      <dgm:prSet custT="1"/>
      <dgm:spPr/>
      <dgm:t>
        <a:bodyPr/>
        <a:lstStyle/>
        <a:p>
          <a:pPr rtl="1"/>
          <a:r>
            <a:rPr lang="ar-EG" sz="1600" b="1" dirty="0" smtClean="0"/>
            <a:t>8- إتاحة فرصة تحمل المسئولية الاجتماعية .</a:t>
          </a:r>
          <a:endParaRPr lang="ar-OM" sz="1600" dirty="0"/>
        </a:p>
      </dgm:t>
    </dgm:pt>
    <dgm:pt modelId="{D2EFB8BF-F07C-456A-A2C8-F6255D9ADCAD}" type="parTrans" cxnId="{9338F626-A27D-45EA-AE7F-D2B72AB5892C}">
      <dgm:prSet/>
      <dgm:spPr/>
      <dgm:t>
        <a:bodyPr/>
        <a:lstStyle/>
        <a:p>
          <a:pPr rtl="1"/>
          <a:endParaRPr lang="ar-OM"/>
        </a:p>
      </dgm:t>
    </dgm:pt>
    <dgm:pt modelId="{EA002418-07D4-4A87-88F4-1B541649CF06}" type="sibTrans" cxnId="{9338F626-A27D-45EA-AE7F-D2B72AB5892C}">
      <dgm:prSet custT="1"/>
      <dgm:spPr/>
      <dgm:t>
        <a:bodyPr/>
        <a:lstStyle/>
        <a:p>
          <a:pPr rtl="1"/>
          <a:endParaRPr lang="ar-OM" sz="1100"/>
        </a:p>
      </dgm:t>
    </dgm:pt>
    <dgm:pt modelId="{E4E99228-935B-4E9F-B9D0-B791FEDB76D5}" type="pres">
      <dgm:prSet presAssocID="{315E76A4-B7CE-44D9-945A-E12A4BC60587}" presName="cycle" presStyleCnt="0">
        <dgm:presLayoutVars>
          <dgm:dir/>
          <dgm:resizeHandles val="exact"/>
        </dgm:presLayoutVars>
      </dgm:prSet>
      <dgm:spPr/>
      <dgm:t>
        <a:bodyPr/>
        <a:lstStyle/>
        <a:p>
          <a:pPr rtl="1"/>
          <a:endParaRPr lang="ar-OM"/>
        </a:p>
      </dgm:t>
    </dgm:pt>
    <dgm:pt modelId="{D45EE9A0-1944-450B-A9FC-84AF5CBB00B7}" type="pres">
      <dgm:prSet presAssocID="{B62E7D6D-992F-4D5A-A87D-4D9B9C0AA74F}" presName="node" presStyleLbl="node1" presStyleIdx="0" presStyleCnt="9" custScaleX="171464" custScaleY="127545">
        <dgm:presLayoutVars>
          <dgm:bulletEnabled val="1"/>
        </dgm:presLayoutVars>
      </dgm:prSet>
      <dgm:spPr/>
      <dgm:t>
        <a:bodyPr/>
        <a:lstStyle/>
        <a:p>
          <a:pPr rtl="1"/>
          <a:endParaRPr lang="ar-OM"/>
        </a:p>
      </dgm:t>
    </dgm:pt>
    <dgm:pt modelId="{4B136C07-BB72-4177-A9E0-1747F0233B72}" type="pres">
      <dgm:prSet presAssocID="{C72420BA-D9A2-4178-A6D4-6AAF695A81E4}" presName="sibTrans" presStyleLbl="sibTrans2D1" presStyleIdx="0" presStyleCnt="9"/>
      <dgm:spPr/>
      <dgm:t>
        <a:bodyPr/>
        <a:lstStyle/>
        <a:p>
          <a:pPr rtl="1"/>
          <a:endParaRPr lang="ar-OM"/>
        </a:p>
      </dgm:t>
    </dgm:pt>
    <dgm:pt modelId="{50A25EA9-FDFC-4A56-B09E-1657E85451F3}" type="pres">
      <dgm:prSet presAssocID="{C72420BA-D9A2-4178-A6D4-6AAF695A81E4}" presName="connectorText" presStyleLbl="sibTrans2D1" presStyleIdx="0" presStyleCnt="9"/>
      <dgm:spPr/>
      <dgm:t>
        <a:bodyPr/>
        <a:lstStyle/>
        <a:p>
          <a:pPr rtl="1"/>
          <a:endParaRPr lang="ar-OM"/>
        </a:p>
      </dgm:t>
    </dgm:pt>
    <dgm:pt modelId="{A6A4E803-79A3-4B6A-AEA2-C90E9A4D3C40}" type="pres">
      <dgm:prSet presAssocID="{601BB929-809A-4E76-807E-566F45F39897}" presName="node" presStyleLbl="node1" presStyleIdx="1" presStyleCnt="9" custScaleX="180619">
        <dgm:presLayoutVars>
          <dgm:bulletEnabled val="1"/>
        </dgm:presLayoutVars>
      </dgm:prSet>
      <dgm:spPr/>
      <dgm:t>
        <a:bodyPr/>
        <a:lstStyle/>
        <a:p>
          <a:pPr rtl="1"/>
          <a:endParaRPr lang="ar-OM"/>
        </a:p>
      </dgm:t>
    </dgm:pt>
    <dgm:pt modelId="{5FE8988C-D41F-4DF6-81CC-03F24D2A663C}" type="pres">
      <dgm:prSet presAssocID="{6CA8D5CC-9019-492D-B11D-CEB77B832FB1}" presName="sibTrans" presStyleLbl="sibTrans2D1" presStyleIdx="1" presStyleCnt="9"/>
      <dgm:spPr/>
      <dgm:t>
        <a:bodyPr/>
        <a:lstStyle/>
        <a:p>
          <a:pPr rtl="1"/>
          <a:endParaRPr lang="ar-OM"/>
        </a:p>
      </dgm:t>
    </dgm:pt>
    <dgm:pt modelId="{1B26C47A-6F5C-4FF6-8E05-D00832751CD8}" type="pres">
      <dgm:prSet presAssocID="{6CA8D5CC-9019-492D-B11D-CEB77B832FB1}" presName="connectorText" presStyleLbl="sibTrans2D1" presStyleIdx="1" presStyleCnt="9"/>
      <dgm:spPr/>
      <dgm:t>
        <a:bodyPr/>
        <a:lstStyle/>
        <a:p>
          <a:pPr rtl="1"/>
          <a:endParaRPr lang="ar-OM"/>
        </a:p>
      </dgm:t>
    </dgm:pt>
    <dgm:pt modelId="{845E910D-7D1F-406E-95F1-07AEB8F92BB4}" type="pres">
      <dgm:prSet presAssocID="{655BF7A5-7BB4-44CE-9910-508B29A4318D}" presName="node" presStyleLbl="node1" presStyleIdx="2" presStyleCnt="9" custScaleX="159226">
        <dgm:presLayoutVars>
          <dgm:bulletEnabled val="1"/>
        </dgm:presLayoutVars>
      </dgm:prSet>
      <dgm:spPr/>
      <dgm:t>
        <a:bodyPr/>
        <a:lstStyle/>
        <a:p>
          <a:pPr rtl="1"/>
          <a:endParaRPr lang="ar-OM"/>
        </a:p>
      </dgm:t>
    </dgm:pt>
    <dgm:pt modelId="{24C8CAA6-C314-4B95-8E9A-788C0457FBA5}" type="pres">
      <dgm:prSet presAssocID="{35548F90-3E05-4F97-956A-3DFDDB90ED4B}" presName="sibTrans" presStyleLbl="sibTrans2D1" presStyleIdx="2" presStyleCnt="9"/>
      <dgm:spPr/>
      <dgm:t>
        <a:bodyPr/>
        <a:lstStyle/>
        <a:p>
          <a:pPr rtl="1"/>
          <a:endParaRPr lang="ar-OM"/>
        </a:p>
      </dgm:t>
    </dgm:pt>
    <dgm:pt modelId="{394E7471-3946-4FA9-9AA2-6596151A5E7A}" type="pres">
      <dgm:prSet presAssocID="{35548F90-3E05-4F97-956A-3DFDDB90ED4B}" presName="connectorText" presStyleLbl="sibTrans2D1" presStyleIdx="2" presStyleCnt="9"/>
      <dgm:spPr/>
      <dgm:t>
        <a:bodyPr/>
        <a:lstStyle/>
        <a:p>
          <a:pPr rtl="1"/>
          <a:endParaRPr lang="ar-OM"/>
        </a:p>
      </dgm:t>
    </dgm:pt>
    <dgm:pt modelId="{7D832776-C9E5-44D9-9CF7-C27B8FB24B5C}" type="pres">
      <dgm:prSet presAssocID="{9C6A5AD0-1463-47D5-96E5-70D3B1E23E58}" presName="node" presStyleLbl="node1" presStyleIdx="3" presStyleCnt="9" custScaleX="143679">
        <dgm:presLayoutVars>
          <dgm:bulletEnabled val="1"/>
        </dgm:presLayoutVars>
      </dgm:prSet>
      <dgm:spPr/>
      <dgm:t>
        <a:bodyPr/>
        <a:lstStyle/>
        <a:p>
          <a:pPr rtl="1"/>
          <a:endParaRPr lang="ar-OM"/>
        </a:p>
      </dgm:t>
    </dgm:pt>
    <dgm:pt modelId="{E340A18A-51C7-43C5-84B5-19971850A808}" type="pres">
      <dgm:prSet presAssocID="{7D3D1234-8333-49A2-AF48-8E94FF1A4153}" presName="sibTrans" presStyleLbl="sibTrans2D1" presStyleIdx="3" presStyleCnt="9"/>
      <dgm:spPr/>
      <dgm:t>
        <a:bodyPr/>
        <a:lstStyle/>
        <a:p>
          <a:pPr rtl="1"/>
          <a:endParaRPr lang="ar-OM"/>
        </a:p>
      </dgm:t>
    </dgm:pt>
    <dgm:pt modelId="{5AFB4165-20D3-45DF-9144-1E330D017224}" type="pres">
      <dgm:prSet presAssocID="{7D3D1234-8333-49A2-AF48-8E94FF1A4153}" presName="connectorText" presStyleLbl="sibTrans2D1" presStyleIdx="3" presStyleCnt="9"/>
      <dgm:spPr/>
      <dgm:t>
        <a:bodyPr/>
        <a:lstStyle/>
        <a:p>
          <a:pPr rtl="1"/>
          <a:endParaRPr lang="ar-OM"/>
        </a:p>
      </dgm:t>
    </dgm:pt>
    <dgm:pt modelId="{3D0F3E61-68C5-4A8C-ABBB-52BDBB6522FA}" type="pres">
      <dgm:prSet presAssocID="{FD0219FF-E1D2-4BEF-82BA-26A1ABBB62C8}" presName="node" presStyleLbl="node1" presStyleIdx="4" presStyleCnt="9" custScaleX="128260">
        <dgm:presLayoutVars>
          <dgm:bulletEnabled val="1"/>
        </dgm:presLayoutVars>
      </dgm:prSet>
      <dgm:spPr/>
      <dgm:t>
        <a:bodyPr/>
        <a:lstStyle/>
        <a:p>
          <a:pPr rtl="1"/>
          <a:endParaRPr lang="ar-OM"/>
        </a:p>
      </dgm:t>
    </dgm:pt>
    <dgm:pt modelId="{A0EB2E3C-AF36-4D2F-A704-098562AF0D32}" type="pres">
      <dgm:prSet presAssocID="{B9F34E7F-9B9A-49FC-B87D-BCB2E6680DC6}" presName="sibTrans" presStyleLbl="sibTrans2D1" presStyleIdx="4" presStyleCnt="9"/>
      <dgm:spPr/>
      <dgm:t>
        <a:bodyPr/>
        <a:lstStyle/>
        <a:p>
          <a:pPr rtl="1"/>
          <a:endParaRPr lang="ar-OM"/>
        </a:p>
      </dgm:t>
    </dgm:pt>
    <dgm:pt modelId="{BF58A6F5-0B41-4CAD-A852-C22E1244FDE6}" type="pres">
      <dgm:prSet presAssocID="{B9F34E7F-9B9A-49FC-B87D-BCB2E6680DC6}" presName="connectorText" presStyleLbl="sibTrans2D1" presStyleIdx="4" presStyleCnt="9"/>
      <dgm:spPr/>
      <dgm:t>
        <a:bodyPr/>
        <a:lstStyle/>
        <a:p>
          <a:pPr rtl="1"/>
          <a:endParaRPr lang="ar-OM"/>
        </a:p>
      </dgm:t>
    </dgm:pt>
    <dgm:pt modelId="{DA42E966-2268-478F-BCAA-D7193568671E}" type="pres">
      <dgm:prSet presAssocID="{82FF48B2-6ADF-4A91-A380-FC33B39EF829}" presName="node" presStyleLbl="node1" presStyleIdx="5" presStyleCnt="9" custScaleX="136887">
        <dgm:presLayoutVars>
          <dgm:bulletEnabled val="1"/>
        </dgm:presLayoutVars>
      </dgm:prSet>
      <dgm:spPr/>
      <dgm:t>
        <a:bodyPr/>
        <a:lstStyle/>
        <a:p>
          <a:pPr rtl="1"/>
          <a:endParaRPr lang="ar-OM"/>
        </a:p>
      </dgm:t>
    </dgm:pt>
    <dgm:pt modelId="{85221BF4-1BFF-4A6E-92CF-D4F15A5B1264}" type="pres">
      <dgm:prSet presAssocID="{95E0E432-7892-42EE-9605-7249D7856645}" presName="sibTrans" presStyleLbl="sibTrans2D1" presStyleIdx="5" presStyleCnt="9"/>
      <dgm:spPr/>
      <dgm:t>
        <a:bodyPr/>
        <a:lstStyle/>
        <a:p>
          <a:pPr rtl="1"/>
          <a:endParaRPr lang="ar-OM"/>
        </a:p>
      </dgm:t>
    </dgm:pt>
    <dgm:pt modelId="{669C0E00-9408-47BC-9A7F-2C9929426169}" type="pres">
      <dgm:prSet presAssocID="{95E0E432-7892-42EE-9605-7249D7856645}" presName="connectorText" presStyleLbl="sibTrans2D1" presStyleIdx="5" presStyleCnt="9"/>
      <dgm:spPr/>
      <dgm:t>
        <a:bodyPr/>
        <a:lstStyle/>
        <a:p>
          <a:pPr rtl="1"/>
          <a:endParaRPr lang="ar-OM"/>
        </a:p>
      </dgm:t>
    </dgm:pt>
    <dgm:pt modelId="{184F9888-C1E6-4A9A-A03C-D7D28E00BD4F}" type="pres">
      <dgm:prSet presAssocID="{618AB0F0-08F5-49B3-99E8-564C8AB9DA45}" presName="node" presStyleLbl="node1" presStyleIdx="6" presStyleCnt="9" custScaleX="148281">
        <dgm:presLayoutVars>
          <dgm:bulletEnabled val="1"/>
        </dgm:presLayoutVars>
      </dgm:prSet>
      <dgm:spPr/>
      <dgm:t>
        <a:bodyPr/>
        <a:lstStyle/>
        <a:p>
          <a:pPr rtl="1"/>
          <a:endParaRPr lang="ar-OM"/>
        </a:p>
      </dgm:t>
    </dgm:pt>
    <dgm:pt modelId="{76EB2DEF-D7B3-4310-B666-BCE1CBF10E54}" type="pres">
      <dgm:prSet presAssocID="{C5E6CAC7-6AF6-44AA-B4F1-341726312851}" presName="sibTrans" presStyleLbl="sibTrans2D1" presStyleIdx="6" presStyleCnt="9"/>
      <dgm:spPr/>
      <dgm:t>
        <a:bodyPr/>
        <a:lstStyle/>
        <a:p>
          <a:pPr rtl="1"/>
          <a:endParaRPr lang="ar-OM"/>
        </a:p>
      </dgm:t>
    </dgm:pt>
    <dgm:pt modelId="{62B67294-5105-421C-9595-6893416DE91B}" type="pres">
      <dgm:prSet presAssocID="{C5E6CAC7-6AF6-44AA-B4F1-341726312851}" presName="connectorText" presStyleLbl="sibTrans2D1" presStyleIdx="6" presStyleCnt="9"/>
      <dgm:spPr/>
      <dgm:t>
        <a:bodyPr/>
        <a:lstStyle/>
        <a:p>
          <a:pPr rtl="1"/>
          <a:endParaRPr lang="ar-OM"/>
        </a:p>
      </dgm:t>
    </dgm:pt>
    <dgm:pt modelId="{909626D5-F728-4EFA-82E9-7BBEEFEC7A2F}" type="pres">
      <dgm:prSet presAssocID="{323ECE73-CCAD-406D-BA1B-5F60C7616025}" presName="node" presStyleLbl="node1" presStyleIdx="7" presStyleCnt="9" custScaleX="149740">
        <dgm:presLayoutVars>
          <dgm:bulletEnabled val="1"/>
        </dgm:presLayoutVars>
      </dgm:prSet>
      <dgm:spPr/>
      <dgm:t>
        <a:bodyPr/>
        <a:lstStyle/>
        <a:p>
          <a:pPr rtl="1"/>
          <a:endParaRPr lang="ar-OM"/>
        </a:p>
      </dgm:t>
    </dgm:pt>
    <dgm:pt modelId="{1E374044-DE20-46F9-826E-62F004B935B8}" type="pres">
      <dgm:prSet presAssocID="{E6106F7D-0F19-46D4-A076-8363AB374E05}" presName="sibTrans" presStyleLbl="sibTrans2D1" presStyleIdx="7" presStyleCnt="9"/>
      <dgm:spPr/>
      <dgm:t>
        <a:bodyPr/>
        <a:lstStyle/>
        <a:p>
          <a:pPr rtl="1"/>
          <a:endParaRPr lang="ar-OM"/>
        </a:p>
      </dgm:t>
    </dgm:pt>
    <dgm:pt modelId="{8B57DEC6-89CE-469A-8DC0-5EE47FBA2D2B}" type="pres">
      <dgm:prSet presAssocID="{E6106F7D-0F19-46D4-A076-8363AB374E05}" presName="connectorText" presStyleLbl="sibTrans2D1" presStyleIdx="7" presStyleCnt="9"/>
      <dgm:spPr/>
      <dgm:t>
        <a:bodyPr/>
        <a:lstStyle/>
        <a:p>
          <a:pPr rtl="1"/>
          <a:endParaRPr lang="ar-OM"/>
        </a:p>
      </dgm:t>
    </dgm:pt>
    <dgm:pt modelId="{D649C499-0EFE-4337-B2FE-A59DECEBF2B2}" type="pres">
      <dgm:prSet presAssocID="{03AC25FC-5BD9-469E-8F89-A1B7583C5610}" presName="node" presStyleLbl="node1" presStyleIdx="8" presStyleCnt="9" custScaleX="156468" custRadScaleRad="98687" custRadScaleInc="8846">
        <dgm:presLayoutVars>
          <dgm:bulletEnabled val="1"/>
        </dgm:presLayoutVars>
      </dgm:prSet>
      <dgm:spPr/>
      <dgm:t>
        <a:bodyPr/>
        <a:lstStyle/>
        <a:p>
          <a:pPr rtl="1"/>
          <a:endParaRPr lang="ar-OM"/>
        </a:p>
      </dgm:t>
    </dgm:pt>
    <dgm:pt modelId="{6BECACA2-EE48-422D-AEB5-9CFD60B03F1D}" type="pres">
      <dgm:prSet presAssocID="{EA002418-07D4-4A87-88F4-1B541649CF06}" presName="sibTrans" presStyleLbl="sibTrans2D1" presStyleIdx="8" presStyleCnt="9"/>
      <dgm:spPr/>
      <dgm:t>
        <a:bodyPr/>
        <a:lstStyle/>
        <a:p>
          <a:pPr rtl="1"/>
          <a:endParaRPr lang="ar-OM"/>
        </a:p>
      </dgm:t>
    </dgm:pt>
    <dgm:pt modelId="{45F519D4-A50C-416A-827C-21E2E5D2F9A3}" type="pres">
      <dgm:prSet presAssocID="{EA002418-07D4-4A87-88F4-1B541649CF06}" presName="connectorText" presStyleLbl="sibTrans2D1" presStyleIdx="8" presStyleCnt="9"/>
      <dgm:spPr/>
      <dgm:t>
        <a:bodyPr/>
        <a:lstStyle/>
        <a:p>
          <a:pPr rtl="1"/>
          <a:endParaRPr lang="ar-OM"/>
        </a:p>
      </dgm:t>
    </dgm:pt>
  </dgm:ptLst>
  <dgm:cxnLst>
    <dgm:cxn modelId="{39DA2A39-D8F3-4CE6-8E41-B2D068D11E20}" type="presOf" srcId="{601BB929-809A-4E76-807E-566F45F39897}" destId="{A6A4E803-79A3-4B6A-AEA2-C90E9A4D3C40}" srcOrd="0" destOrd="0" presId="urn:microsoft.com/office/officeart/2005/8/layout/cycle2"/>
    <dgm:cxn modelId="{EC2E1FB3-A269-48E0-86B5-C194698448D9}" type="presOf" srcId="{6CA8D5CC-9019-492D-B11D-CEB77B832FB1}" destId="{5FE8988C-D41F-4DF6-81CC-03F24D2A663C}" srcOrd="0" destOrd="0" presId="urn:microsoft.com/office/officeart/2005/8/layout/cycle2"/>
    <dgm:cxn modelId="{87C1037F-F585-4937-AE5B-A210F636B4E3}" type="presOf" srcId="{C72420BA-D9A2-4178-A6D4-6AAF695A81E4}" destId="{4B136C07-BB72-4177-A9E0-1747F0233B72}" srcOrd="0" destOrd="0" presId="urn:microsoft.com/office/officeart/2005/8/layout/cycle2"/>
    <dgm:cxn modelId="{D0F792E9-A744-4DE7-AAF5-98A5C5CCD5DE}" type="presOf" srcId="{FD0219FF-E1D2-4BEF-82BA-26A1ABBB62C8}" destId="{3D0F3E61-68C5-4A8C-ABBB-52BDBB6522FA}" srcOrd="0" destOrd="0" presId="urn:microsoft.com/office/officeart/2005/8/layout/cycle2"/>
    <dgm:cxn modelId="{261B46B1-0DB0-4149-8BF5-4AFAD1F25B44}" srcId="{315E76A4-B7CE-44D9-945A-E12A4BC60587}" destId="{FD0219FF-E1D2-4BEF-82BA-26A1ABBB62C8}" srcOrd="4" destOrd="0" parTransId="{9B2AFC99-106B-4CD4-ADFA-E981D9148017}" sibTransId="{B9F34E7F-9B9A-49FC-B87D-BCB2E6680DC6}"/>
    <dgm:cxn modelId="{DACD5587-B76D-429A-8642-FD6398A527C2}" type="presOf" srcId="{EA002418-07D4-4A87-88F4-1B541649CF06}" destId="{6BECACA2-EE48-422D-AEB5-9CFD60B03F1D}" srcOrd="0" destOrd="0" presId="urn:microsoft.com/office/officeart/2005/8/layout/cycle2"/>
    <dgm:cxn modelId="{78B3DF22-FAA3-4041-8DBD-8B7AB3D9D4AE}" srcId="{315E76A4-B7CE-44D9-945A-E12A4BC60587}" destId="{655BF7A5-7BB4-44CE-9910-508B29A4318D}" srcOrd="2" destOrd="0" parTransId="{B1B1C9E8-51C3-419E-A658-B65EB1E85CCC}" sibTransId="{35548F90-3E05-4F97-956A-3DFDDB90ED4B}"/>
    <dgm:cxn modelId="{1EEEAFBB-B971-479C-B421-D9083EBEB863}" type="presOf" srcId="{7D3D1234-8333-49A2-AF48-8E94FF1A4153}" destId="{E340A18A-51C7-43C5-84B5-19971850A808}" srcOrd="0" destOrd="0" presId="urn:microsoft.com/office/officeart/2005/8/layout/cycle2"/>
    <dgm:cxn modelId="{32906051-0378-4F21-8D2C-2FB28E0950C5}" type="presOf" srcId="{B9F34E7F-9B9A-49FC-B87D-BCB2E6680DC6}" destId="{BF58A6F5-0B41-4CAD-A852-C22E1244FDE6}" srcOrd="1" destOrd="0" presId="urn:microsoft.com/office/officeart/2005/8/layout/cycle2"/>
    <dgm:cxn modelId="{8CD2A1F6-5159-4868-9B5E-6FED3FD7D2F3}" type="presOf" srcId="{35548F90-3E05-4F97-956A-3DFDDB90ED4B}" destId="{24C8CAA6-C314-4B95-8E9A-788C0457FBA5}" srcOrd="0" destOrd="0" presId="urn:microsoft.com/office/officeart/2005/8/layout/cycle2"/>
    <dgm:cxn modelId="{34326759-CC35-44D3-9CE7-F4A85B2BFF9A}" srcId="{315E76A4-B7CE-44D9-945A-E12A4BC60587}" destId="{323ECE73-CCAD-406D-BA1B-5F60C7616025}" srcOrd="7" destOrd="0" parTransId="{F1BA82B3-4518-4DA4-8181-6D2C7E8A96FE}" sibTransId="{E6106F7D-0F19-46D4-A076-8363AB374E05}"/>
    <dgm:cxn modelId="{5F6D4321-E251-4D3E-9853-C9909DE4AB8E}" type="presOf" srcId="{315E76A4-B7CE-44D9-945A-E12A4BC60587}" destId="{E4E99228-935B-4E9F-B9D0-B791FEDB76D5}" srcOrd="0" destOrd="0" presId="urn:microsoft.com/office/officeart/2005/8/layout/cycle2"/>
    <dgm:cxn modelId="{7A2EE2C7-3676-430F-AA36-740F85841731}" type="presOf" srcId="{95E0E432-7892-42EE-9605-7249D7856645}" destId="{85221BF4-1BFF-4A6E-92CF-D4F15A5B1264}" srcOrd="0" destOrd="0" presId="urn:microsoft.com/office/officeart/2005/8/layout/cycle2"/>
    <dgm:cxn modelId="{D003E71A-D542-440F-96CB-1BC65A67FDFD}" type="presOf" srcId="{C72420BA-D9A2-4178-A6D4-6AAF695A81E4}" destId="{50A25EA9-FDFC-4A56-B09E-1657E85451F3}" srcOrd="1" destOrd="0" presId="urn:microsoft.com/office/officeart/2005/8/layout/cycle2"/>
    <dgm:cxn modelId="{A6491D05-E1A3-42D8-AC50-12515C5E5680}" type="presOf" srcId="{03AC25FC-5BD9-469E-8F89-A1B7583C5610}" destId="{D649C499-0EFE-4337-B2FE-A59DECEBF2B2}" srcOrd="0" destOrd="0" presId="urn:microsoft.com/office/officeart/2005/8/layout/cycle2"/>
    <dgm:cxn modelId="{3CCB4DDE-4375-490D-BD1C-F7CB8AC2CE2A}" type="presOf" srcId="{6CA8D5CC-9019-492D-B11D-CEB77B832FB1}" destId="{1B26C47A-6F5C-4FF6-8E05-D00832751CD8}" srcOrd="1" destOrd="0" presId="urn:microsoft.com/office/officeart/2005/8/layout/cycle2"/>
    <dgm:cxn modelId="{91DA8B26-2F13-4C69-92E3-CB9F5B6FAABA}" type="presOf" srcId="{C5E6CAC7-6AF6-44AA-B4F1-341726312851}" destId="{76EB2DEF-D7B3-4310-B666-BCE1CBF10E54}" srcOrd="0" destOrd="0" presId="urn:microsoft.com/office/officeart/2005/8/layout/cycle2"/>
    <dgm:cxn modelId="{6448913D-BA0A-41F6-9185-DF1EAB546405}" type="presOf" srcId="{323ECE73-CCAD-406D-BA1B-5F60C7616025}" destId="{909626D5-F728-4EFA-82E9-7BBEEFEC7A2F}" srcOrd="0" destOrd="0" presId="urn:microsoft.com/office/officeart/2005/8/layout/cycle2"/>
    <dgm:cxn modelId="{54B6EAF1-DC70-4813-AD6A-0D937C686556}" srcId="{315E76A4-B7CE-44D9-945A-E12A4BC60587}" destId="{9C6A5AD0-1463-47D5-96E5-70D3B1E23E58}" srcOrd="3" destOrd="0" parTransId="{EC822D94-6E47-4AF4-9E97-C96855F9FFE6}" sibTransId="{7D3D1234-8333-49A2-AF48-8E94FF1A4153}"/>
    <dgm:cxn modelId="{F2A9AEA2-E854-4E88-83EE-229188FE0717}" type="presOf" srcId="{95E0E432-7892-42EE-9605-7249D7856645}" destId="{669C0E00-9408-47BC-9A7F-2C9929426169}" srcOrd="1" destOrd="0" presId="urn:microsoft.com/office/officeart/2005/8/layout/cycle2"/>
    <dgm:cxn modelId="{5F62E3A1-181B-4C87-BA3A-F65190205A7A}" type="presOf" srcId="{618AB0F0-08F5-49B3-99E8-564C8AB9DA45}" destId="{184F9888-C1E6-4A9A-A03C-D7D28E00BD4F}" srcOrd="0" destOrd="0" presId="urn:microsoft.com/office/officeart/2005/8/layout/cycle2"/>
    <dgm:cxn modelId="{5A63918D-A320-4B42-84B0-686E3EB437B9}" srcId="{315E76A4-B7CE-44D9-945A-E12A4BC60587}" destId="{618AB0F0-08F5-49B3-99E8-564C8AB9DA45}" srcOrd="6" destOrd="0" parTransId="{79F93950-67C9-4EBD-8A8C-1AF7C2B17484}" sibTransId="{C5E6CAC7-6AF6-44AA-B4F1-341726312851}"/>
    <dgm:cxn modelId="{72ECBF7B-970C-4AE2-BD5E-584D1D938E6E}" type="presOf" srcId="{655BF7A5-7BB4-44CE-9910-508B29A4318D}" destId="{845E910D-7D1F-406E-95F1-07AEB8F92BB4}" srcOrd="0" destOrd="0" presId="urn:microsoft.com/office/officeart/2005/8/layout/cycle2"/>
    <dgm:cxn modelId="{8C239569-E7EA-4732-BBBC-CC697763D620}" type="presOf" srcId="{7D3D1234-8333-49A2-AF48-8E94FF1A4153}" destId="{5AFB4165-20D3-45DF-9144-1E330D017224}" srcOrd="1" destOrd="0" presId="urn:microsoft.com/office/officeart/2005/8/layout/cycle2"/>
    <dgm:cxn modelId="{324BCDAD-88F1-4EF8-8424-AB819FC7DC60}" type="presOf" srcId="{E6106F7D-0F19-46D4-A076-8363AB374E05}" destId="{8B57DEC6-89CE-469A-8DC0-5EE47FBA2D2B}" srcOrd="1" destOrd="0" presId="urn:microsoft.com/office/officeart/2005/8/layout/cycle2"/>
    <dgm:cxn modelId="{F2BD275E-49AF-4F0D-AE8C-DF5A8181A77E}" type="presOf" srcId="{82FF48B2-6ADF-4A91-A380-FC33B39EF829}" destId="{DA42E966-2268-478F-BCAA-D7193568671E}" srcOrd="0" destOrd="0" presId="urn:microsoft.com/office/officeart/2005/8/layout/cycle2"/>
    <dgm:cxn modelId="{F98092AA-C66F-487F-A8A8-53B100FE5EB9}" srcId="{315E76A4-B7CE-44D9-945A-E12A4BC60587}" destId="{601BB929-809A-4E76-807E-566F45F39897}" srcOrd="1" destOrd="0" parTransId="{51B8E6D5-20B8-4C6E-80AE-9092C9CDB946}" sibTransId="{6CA8D5CC-9019-492D-B11D-CEB77B832FB1}"/>
    <dgm:cxn modelId="{1176411F-15AD-4927-AFE0-5D70E264CE24}" type="presOf" srcId="{E6106F7D-0F19-46D4-A076-8363AB374E05}" destId="{1E374044-DE20-46F9-826E-62F004B935B8}" srcOrd="0" destOrd="0" presId="urn:microsoft.com/office/officeart/2005/8/layout/cycle2"/>
    <dgm:cxn modelId="{E45A3641-E022-4843-9AC6-E5B8EA9398BF}" type="presOf" srcId="{35548F90-3E05-4F97-956A-3DFDDB90ED4B}" destId="{394E7471-3946-4FA9-9AA2-6596151A5E7A}" srcOrd="1" destOrd="0" presId="urn:microsoft.com/office/officeart/2005/8/layout/cycle2"/>
    <dgm:cxn modelId="{C665C3B8-98A5-4D3D-9AEC-C85C2CA10F03}" srcId="{315E76A4-B7CE-44D9-945A-E12A4BC60587}" destId="{B62E7D6D-992F-4D5A-A87D-4D9B9C0AA74F}" srcOrd="0" destOrd="0" parTransId="{6892983A-8D1B-4B04-87EA-A0B8E56009B2}" sibTransId="{C72420BA-D9A2-4178-A6D4-6AAF695A81E4}"/>
    <dgm:cxn modelId="{E322FAF5-4019-4893-806E-7EEC7245D1DA}" type="presOf" srcId="{EA002418-07D4-4A87-88F4-1B541649CF06}" destId="{45F519D4-A50C-416A-827C-21E2E5D2F9A3}" srcOrd="1" destOrd="0" presId="urn:microsoft.com/office/officeart/2005/8/layout/cycle2"/>
    <dgm:cxn modelId="{00FE97FC-5ECF-41D5-B625-86012201FF77}" type="presOf" srcId="{9C6A5AD0-1463-47D5-96E5-70D3B1E23E58}" destId="{7D832776-C9E5-44D9-9CF7-C27B8FB24B5C}" srcOrd="0" destOrd="0" presId="urn:microsoft.com/office/officeart/2005/8/layout/cycle2"/>
    <dgm:cxn modelId="{3CCB86D8-35EF-46F5-BF30-A31612C0641A}" srcId="{315E76A4-B7CE-44D9-945A-E12A4BC60587}" destId="{82FF48B2-6ADF-4A91-A380-FC33B39EF829}" srcOrd="5" destOrd="0" parTransId="{6405F455-8FD8-40DA-BE74-5B247C360DCF}" sibTransId="{95E0E432-7892-42EE-9605-7249D7856645}"/>
    <dgm:cxn modelId="{60676232-DA6A-4776-A00D-14C0230A6CDB}" type="presOf" srcId="{B62E7D6D-992F-4D5A-A87D-4D9B9C0AA74F}" destId="{D45EE9A0-1944-450B-A9FC-84AF5CBB00B7}" srcOrd="0" destOrd="0" presId="urn:microsoft.com/office/officeart/2005/8/layout/cycle2"/>
    <dgm:cxn modelId="{77840856-EF82-45D8-BCA0-447FD98CD929}" type="presOf" srcId="{B9F34E7F-9B9A-49FC-B87D-BCB2E6680DC6}" destId="{A0EB2E3C-AF36-4D2F-A704-098562AF0D32}" srcOrd="0" destOrd="0" presId="urn:microsoft.com/office/officeart/2005/8/layout/cycle2"/>
    <dgm:cxn modelId="{D9E6B5E9-CA92-4B69-903A-C8AEA2FB08D3}" type="presOf" srcId="{C5E6CAC7-6AF6-44AA-B4F1-341726312851}" destId="{62B67294-5105-421C-9595-6893416DE91B}" srcOrd="1" destOrd="0" presId="urn:microsoft.com/office/officeart/2005/8/layout/cycle2"/>
    <dgm:cxn modelId="{9338F626-A27D-45EA-AE7F-D2B72AB5892C}" srcId="{315E76A4-B7CE-44D9-945A-E12A4BC60587}" destId="{03AC25FC-5BD9-469E-8F89-A1B7583C5610}" srcOrd="8" destOrd="0" parTransId="{D2EFB8BF-F07C-456A-A2C8-F6255D9ADCAD}" sibTransId="{EA002418-07D4-4A87-88F4-1B541649CF06}"/>
    <dgm:cxn modelId="{BE842992-BA1C-467B-A124-CEB2266A6658}" type="presParOf" srcId="{E4E99228-935B-4E9F-B9D0-B791FEDB76D5}" destId="{D45EE9A0-1944-450B-A9FC-84AF5CBB00B7}" srcOrd="0" destOrd="0" presId="urn:microsoft.com/office/officeart/2005/8/layout/cycle2"/>
    <dgm:cxn modelId="{7F1B53A3-52AE-4C6D-82F3-262FF2677A6F}" type="presParOf" srcId="{E4E99228-935B-4E9F-B9D0-B791FEDB76D5}" destId="{4B136C07-BB72-4177-A9E0-1747F0233B72}" srcOrd="1" destOrd="0" presId="urn:microsoft.com/office/officeart/2005/8/layout/cycle2"/>
    <dgm:cxn modelId="{C7FE5ADA-392A-4049-9502-F91493F5B2D3}" type="presParOf" srcId="{4B136C07-BB72-4177-A9E0-1747F0233B72}" destId="{50A25EA9-FDFC-4A56-B09E-1657E85451F3}" srcOrd="0" destOrd="0" presId="urn:microsoft.com/office/officeart/2005/8/layout/cycle2"/>
    <dgm:cxn modelId="{E536B3F6-A218-4DEF-BDB3-666452D16A37}" type="presParOf" srcId="{E4E99228-935B-4E9F-B9D0-B791FEDB76D5}" destId="{A6A4E803-79A3-4B6A-AEA2-C90E9A4D3C40}" srcOrd="2" destOrd="0" presId="urn:microsoft.com/office/officeart/2005/8/layout/cycle2"/>
    <dgm:cxn modelId="{A1FA611E-15C1-4AB0-82CA-B3D0D9822388}" type="presParOf" srcId="{E4E99228-935B-4E9F-B9D0-B791FEDB76D5}" destId="{5FE8988C-D41F-4DF6-81CC-03F24D2A663C}" srcOrd="3" destOrd="0" presId="urn:microsoft.com/office/officeart/2005/8/layout/cycle2"/>
    <dgm:cxn modelId="{DB7E362A-D440-4AF6-93C0-F9034482F259}" type="presParOf" srcId="{5FE8988C-D41F-4DF6-81CC-03F24D2A663C}" destId="{1B26C47A-6F5C-4FF6-8E05-D00832751CD8}" srcOrd="0" destOrd="0" presId="urn:microsoft.com/office/officeart/2005/8/layout/cycle2"/>
    <dgm:cxn modelId="{2F18BA38-9B70-4B1F-A5FA-40DF07EE6128}" type="presParOf" srcId="{E4E99228-935B-4E9F-B9D0-B791FEDB76D5}" destId="{845E910D-7D1F-406E-95F1-07AEB8F92BB4}" srcOrd="4" destOrd="0" presId="urn:microsoft.com/office/officeart/2005/8/layout/cycle2"/>
    <dgm:cxn modelId="{9B7D7C75-B15E-4049-AB87-D3C61DAEF5EF}" type="presParOf" srcId="{E4E99228-935B-4E9F-B9D0-B791FEDB76D5}" destId="{24C8CAA6-C314-4B95-8E9A-788C0457FBA5}" srcOrd="5" destOrd="0" presId="urn:microsoft.com/office/officeart/2005/8/layout/cycle2"/>
    <dgm:cxn modelId="{9A52FB55-8630-4383-8671-81F72A509B08}" type="presParOf" srcId="{24C8CAA6-C314-4B95-8E9A-788C0457FBA5}" destId="{394E7471-3946-4FA9-9AA2-6596151A5E7A}" srcOrd="0" destOrd="0" presId="urn:microsoft.com/office/officeart/2005/8/layout/cycle2"/>
    <dgm:cxn modelId="{2A37F944-11EC-4E7A-ABED-79E03DCA4BA0}" type="presParOf" srcId="{E4E99228-935B-4E9F-B9D0-B791FEDB76D5}" destId="{7D832776-C9E5-44D9-9CF7-C27B8FB24B5C}" srcOrd="6" destOrd="0" presId="urn:microsoft.com/office/officeart/2005/8/layout/cycle2"/>
    <dgm:cxn modelId="{3E8CBB95-379C-4B7B-922D-00D090A94FD5}" type="presParOf" srcId="{E4E99228-935B-4E9F-B9D0-B791FEDB76D5}" destId="{E340A18A-51C7-43C5-84B5-19971850A808}" srcOrd="7" destOrd="0" presId="urn:microsoft.com/office/officeart/2005/8/layout/cycle2"/>
    <dgm:cxn modelId="{50474CFD-A955-40CE-A3FB-B3DDA291FDF0}" type="presParOf" srcId="{E340A18A-51C7-43C5-84B5-19971850A808}" destId="{5AFB4165-20D3-45DF-9144-1E330D017224}" srcOrd="0" destOrd="0" presId="urn:microsoft.com/office/officeart/2005/8/layout/cycle2"/>
    <dgm:cxn modelId="{D14D779A-8315-4F5F-9A49-296B415C57F0}" type="presParOf" srcId="{E4E99228-935B-4E9F-B9D0-B791FEDB76D5}" destId="{3D0F3E61-68C5-4A8C-ABBB-52BDBB6522FA}" srcOrd="8" destOrd="0" presId="urn:microsoft.com/office/officeart/2005/8/layout/cycle2"/>
    <dgm:cxn modelId="{9371A361-8DA2-49DF-B07D-4228EBA6AB75}" type="presParOf" srcId="{E4E99228-935B-4E9F-B9D0-B791FEDB76D5}" destId="{A0EB2E3C-AF36-4D2F-A704-098562AF0D32}" srcOrd="9" destOrd="0" presId="urn:microsoft.com/office/officeart/2005/8/layout/cycle2"/>
    <dgm:cxn modelId="{F241332A-FDA7-45F8-B87E-88409A42E65C}" type="presParOf" srcId="{A0EB2E3C-AF36-4D2F-A704-098562AF0D32}" destId="{BF58A6F5-0B41-4CAD-A852-C22E1244FDE6}" srcOrd="0" destOrd="0" presId="urn:microsoft.com/office/officeart/2005/8/layout/cycle2"/>
    <dgm:cxn modelId="{0ED6F433-E359-4889-88DA-AE1CB981937C}" type="presParOf" srcId="{E4E99228-935B-4E9F-B9D0-B791FEDB76D5}" destId="{DA42E966-2268-478F-BCAA-D7193568671E}" srcOrd="10" destOrd="0" presId="urn:microsoft.com/office/officeart/2005/8/layout/cycle2"/>
    <dgm:cxn modelId="{41902F63-F507-468D-96A2-664C11A53C90}" type="presParOf" srcId="{E4E99228-935B-4E9F-B9D0-B791FEDB76D5}" destId="{85221BF4-1BFF-4A6E-92CF-D4F15A5B1264}" srcOrd="11" destOrd="0" presId="urn:microsoft.com/office/officeart/2005/8/layout/cycle2"/>
    <dgm:cxn modelId="{255AD6BF-8A3F-4243-9034-E53E8A1CA8BB}" type="presParOf" srcId="{85221BF4-1BFF-4A6E-92CF-D4F15A5B1264}" destId="{669C0E00-9408-47BC-9A7F-2C9929426169}" srcOrd="0" destOrd="0" presId="urn:microsoft.com/office/officeart/2005/8/layout/cycle2"/>
    <dgm:cxn modelId="{9625B806-3262-42A5-8B57-51549EEC6731}" type="presParOf" srcId="{E4E99228-935B-4E9F-B9D0-B791FEDB76D5}" destId="{184F9888-C1E6-4A9A-A03C-D7D28E00BD4F}" srcOrd="12" destOrd="0" presId="urn:microsoft.com/office/officeart/2005/8/layout/cycle2"/>
    <dgm:cxn modelId="{9742F77D-89C6-4BD6-B683-5668D5364431}" type="presParOf" srcId="{E4E99228-935B-4E9F-B9D0-B791FEDB76D5}" destId="{76EB2DEF-D7B3-4310-B666-BCE1CBF10E54}" srcOrd="13" destOrd="0" presId="urn:microsoft.com/office/officeart/2005/8/layout/cycle2"/>
    <dgm:cxn modelId="{D41283B9-9C7F-49F1-BC0A-A8F995F70EBF}" type="presParOf" srcId="{76EB2DEF-D7B3-4310-B666-BCE1CBF10E54}" destId="{62B67294-5105-421C-9595-6893416DE91B}" srcOrd="0" destOrd="0" presId="urn:microsoft.com/office/officeart/2005/8/layout/cycle2"/>
    <dgm:cxn modelId="{7EDBEF54-8998-4172-94D0-555DF60D4753}" type="presParOf" srcId="{E4E99228-935B-4E9F-B9D0-B791FEDB76D5}" destId="{909626D5-F728-4EFA-82E9-7BBEEFEC7A2F}" srcOrd="14" destOrd="0" presId="urn:microsoft.com/office/officeart/2005/8/layout/cycle2"/>
    <dgm:cxn modelId="{EE151062-BFCE-4464-A640-26A6C3409123}" type="presParOf" srcId="{E4E99228-935B-4E9F-B9D0-B791FEDB76D5}" destId="{1E374044-DE20-46F9-826E-62F004B935B8}" srcOrd="15" destOrd="0" presId="urn:microsoft.com/office/officeart/2005/8/layout/cycle2"/>
    <dgm:cxn modelId="{00B34ABE-10D6-43D6-A368-73DC42500223}" type="presParOf" srcId="{1E374044-DE20-46F9-826E-62F004B935B8}" destId="{8B57DEC6-89CE-469A-8DC0-5EE47FBA2D2B}" srcOrd="0" destOrd="0" presId="urn:microsoft.com/office/officeart/2005/8/layout/cycle2"/>
    <dgm:cxn modelId="{FBFAF992-3306-4B4D-8061-0A17FA2EB935}" type="presParOf" srcId="{E4E99228-935B-4E9F-B9D0-B791FEDB76D5}" destId="{D649C499-0EFE-4337-B2FE-A59DECEBF2B2}" srcOrd="16" destOrd="0" presId="urn:microsoft.com/office/officeart/2005/8/layout/cycle2"/>
    <dgm:cxn modelId="{9069663E-9E10-4940-B69B-929AF68570E2}" type="presParOf" srcId="{E4E99228-935B-4E9F-B9D0-B791FEDB76D5}" destId="{6BECACA2-EE48-422D-AEB5-9CFD60B03F1D}" srcOrd="17" destOrd="0" presId="urn:microsoft.com/office/officeart/2005/8/layout/cycle2"/>
    <dgm:cxn modelId="{9A4B8B2A-2D01-4E72-8F67-130C57FABB5B}" type="presParOf" srcId="{6BECACA2-EE48-422D-AEB5-9CFD60B03F1D}" destId="{45F519D4-A50C-416A-827C-21E2E5D2F9A3}"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1221AE93-F16B-424E-B7F5-7A494039596B}"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ar-OM"/>
        </a:p>
      </dgm:t>
    </dgm:pt>
    <dgm:pt modelId="{155082F0-FB9D-4573-BE49-BDCFE98C9953}">
      <dgm:prSet custT="1"/>
      <dgm:spPr/>
      <dgm:t>
        <a:bodyPr/>
        <a:lstStyle/>
        <a:p>
          <a:pPr rtl="1"/>
          <a:r>
            <a:rPr lang="ar-EG" sz="1800" b="1" dirty="0" smtClean="0">
              <a:solidFill>
                <a:srgbClr val="C00000"/>
              </a:solidFill>
            </a:rPr>
            <a:t>فالملعب يعرف الطفل كثيرا من قوانين اللعب وتنظيمات الفرق الرياضية والاجتماعية والمسرحية </a:t>
          </a:r>
          <a:r>
            <a:rPr lang="ar-EG" sz="1800" b="1" dirty="0" smtClean="0"/>
            <a:t>كما يتعلم منها معنى </a:t>
          </a:r>
          <a:r>
            <a:rPr lang="ar-EG" sz="1800" b="1" dirty="0" smtClean="0">
              <a:solidFill>
                <a:srgbClr val="C00000"/>
              </a:solidFill>
            </a:rPr>
            <a:t>العمل من خلال فريق ومعنى القيادة والتبعية ومعنى كثير من القيم التي تربط الفرق المختل</a:t>
          </a:r>
          <a:r>
            <a:rPr lang="ar-EG" sz="1800" b="1" dirty="0" smtClean="0"/>
            <a:t>فة وفيها يكشف العضو عن إمكاناته واستعداداته ففي الملعب يستطيع الطفل أن </a:t>
          </a:r>
          <a:r>
            <a:rPr lang="ar-EG" sz="1800" b="1" dirty="0" smtClean="0">
              <a:solidFill>
                <a:srgbClr val="C00000"/>
              </a:solidFill>
            </a:rPr>
            <a:t>يكتشف نفسه </a:t>
          </a:r>
          <a:r>
            <a:rPr lang="ar-EG" sz="1800" b="1" dirty="0" smtClean="0"/>
            <a:t>كما يستطيع الكبار والأخصائيون والنفسييون والاجتماعيون أن يكتشفوه كذلك .</a:t>
          </a:r>
          <a:endParaRPr lang="ar-OM" sz="1800" dirty="0"/>
        </a:p>
      </dgm:t>
    </dgm:pt>
    <dgm:pt modelId="{4D4B520C-9748-4C89-B159-836216C9615E}" type="parTrans" cxnId="{8D0876C1-BFA5-4298-A518-07F00B9624EF}">
      <dgm:prSet/>
      <dgm:spPr/>
      <dgm:t>
        <a:bodyPr/>
        <a:lstStyle/>
        <a:p>
          <a:pPr rtl="1"/>
          <a:endParaRPr lang="ar-OM"/>
        </a:p>
      </dgm:t>
    </dgm:pt>
    <dgm:pt modelId="{55D13E36-3526-43D0-A361-80CB0149C756}" type="sibTrans" cxnId="{8D0876C1-BFA5-4298-A518-07F00B9624EF}">
      <dgm:prSet/>
      <dgm:spPr/>
      <dgm:t>
        <a:bodyPr/>
        <a:lstStyle/>
        <a:p>
          <a:pPr rtl="1"/>
          <a:endParaRPr lang="ar-OM"/>
        </a:p>
      </dgm:t>
    </dgm:pt>
    <dgm:pt modelId="{4312D7B3-6B5D-4258-886F-8C225C4CAD7F}">
      <dgm:prSet custT="1"/>
      <dgm:spPr/>
      <dgm:t>
        <a:bodyPr/>
        <a:lstStyle/>
        <a:p>
          <a:pPr rtl="1"/>
          <a:r>
            <a:rPr lang="ar-EG" sz="2800" b="1" dirty="0" smtClean="0"/>
            <a:t>الأندية أماكن </a:t>
          </a:r>
          <a:r>
            <a:rPr lang="ar-EG" sz="2800" b="1" dirty="0" smtClean="0">
              <a:solidFill>
                <a:srgbClr val="C00000"/>
              </a:solidFill>
            </a:rPr>
            <a:t>لشغل أوقات الفراغ </a:t>
          </a:r>
          <a:r>
            <a:rPr lang="ar-EG" sz="2800" b="1" dirty="0" smtClean="0"/>
            <a:t>بما يعود علي الفرد بالنفع حيث يجد النشء فيها فرصة </a:t>
          </a:r>
          <a:r>
            <a:rPr lang="ar-EG" sz="2800" b="1" dirty="0" smtClean="0">
              <a:solidFill>
                <a:srgbClr val="C00000"/>
              </a:solidFill>
            </a:rPr>
            <a:t>لتنمية مواهبه </a:t>
          </a:r>
          <a:r>
            <a:rPr lang="ar-EG" sz="2800" b="1" dirty="0" smtClean="0"/>
            <a:t>وسط مناخ أسري يجد فيه حرية التحرك والتوجيه المطلوب له نحو ممارسة الهوايات والأنشطة .</a:t>
          </a:r>
          <a:endParaRPr lang="ar-OM" sz="2800" dirty="0"/>
        </a:p>
      </dgm:t>
    </dgm:pt>
    <dgm:pt modelId="{F4833122-9444-4A91-9E98-C1491355CD56}" type="parTrans" cxnId="{9A71D213-64E5-4767-9F31-E9E0B325BDF2}">
      <dgm:prSet/>
      <dgm:spPr/>
      <dgm:t>
        <a:bodyPr/>
        <a:lstStyle/>
        <a:p>
          <a:pPr rtl="1"/>
          <a:endParaRPr lang="ar-OM"/>
        </a:p>
      </dgm:t>
    </dgm:pt>
    <dgm:pt modelId="{BF065947-8B82-4D25-A57A-41711CCEF2F5}" type="sibTrans" cxnId="{9A71D213-64E5-4767-9F31-E9E0B325BDF2}">
      <dgm:prSet/>
      <dgm:spPr/>
      <dgm:t>
        <a:bodyPr/>
        <a:lstStyle/>
        <a:p>
          <a:pPr rtl="1"/>
          <a:endParaRPr lang="ar-OM"/>
        </a:p>
      </dgm:t>
    </dgm:pt>
    <dgm:pt modelId="{4DF0771D-BCD7-4037-98C0-F3C58808972F}">
      <dgm:prSet custT="1"/>
      <dgm:spPr/>
      <dgm:t>
        <a:bodyPr/>
        <a:lstStyle/>
        <a:p>
          <a:pPr rtl="1"/>
          <a:r>
            <a:rPr lang="ar-EG" sz="1800" b="1" dirty="0" smtClean="0"/>
            <a:t>يمكن للفرد أن يمارس النشاط الذي يميل إليه ويرغب فيه ويتمشى مع قدراته وامكاناته واتجاهاته الثقافية والاجتماعية والنفسية </a:t>
          </a:r>
          <a:r>
            <a:rPr lang="ar-EG" sz="1800" b="1" u="sng" dirty="0" smtClean="0"/>
            <a:t>وإذا كانت الأندية تركز علي الناحية الرياضية فإن انطلاق الطاقة الجسمية خلال ممارسة لعبة معينة تؤدي إلي الاستقرار النفسي والعاطفي كما أن التعاون بين الأعضاء يخلق علاقات إنسانية سوية تؤدي إلي تقوية بعض القيم الخلقية والاجتماعية كحب الجماعة والولاء لها .</a:t>
          </a:r>
          <a:endParaRPr lang="ar-OM" sz="1800" u="sng" dirty="0"/>
        </a:p>
      </dgm:t>
    </dgm:pt>
    <dgm:pt modelId="{7C0B3817-C401-4D38-A0E5-54310FCBA505}" type="parTrans" cxnId="{D0B87BDA-6317-4346-B21E-DCBA495FE7E6}">
      <dgm:prSet/>
      <dgm:spPr/>
      <dgm:t>
        <a:bodyPr/>
        <a:lstStyle/>
        <a:p>
          <a:pPr rtl="1"/>
          <a:endParaRPr lang="ar-OM"/>
        </a:p>
      </dgm:t>
    </dgm:pt>
    <dgm:pt modelId="{117D574A-89DC-402C-99D5-B0E90F1F172D}" type="sibTrans" cxnId="{D0B87BDA-6317-4346-B21E-DCBA495FE7E6}">
      <dgm:prSet/>
      <dgm:spPr/>
      <dgm:t>
        <a:bodyPr/>
        <a:lstStyle/>
        <a:p>
          <a:pPr rtl="1"/>
          <a:endParaRPr lang="ar-OM"/>
        </a:p>
      </dgm:t>
    </dgm:pt>
    <dgm:pt modelId="{B064992E-C05F-40C5-8E9C-B61DC871CB8A}" type="pres">
      <dgm:prSet presAssocID="{1221AE93-F16B-424E-B7F5-7A494039596B}" presName="Name0" presStyleCnt="0">
        <dgm:presLayoutVars>
          <dgm:chMax val="7"/>
          <dgm:dir/>
          <dgm:animLvl val="lvl"/>
          <dgm:resizeHandles val="exact"/>
        </dgm:presLayoutVars>
      </dgm:prSet>
      <dgm:spPr/>
      <dgm:t>
        <a:bodyPr/>
        <a:lstStyle/>
        <a:p>
          <a:pPr rtl="1"/>
          <a:endParaRPr lang="ar-OM"/>
        </a:p>
      </dgm:t>
    </dgm:pt>
    <dgm:pt modelId="{66878633-110A-42AD-AF32-F87EC21B36B6}" type="pres">
      <dgm:prSet presAssocID="{155082F0-FB9D-4573-BE49-BDCFE98C9953}" presName="circle1" presStyleLbl="node1" presStyleIdx="0" presStyleCnt="3"/>
      <dgm:spPr/>
    </dgm:pt>
    <dgm:pt modelId="{97C2284B-C396-4A3A-82D5-DA14D55036AA}" type="pres">
      <dgm:prSet presAssocID="{155082F0-FB9D-4573-BE49-BDCFE98C9953}" presName="space" presStyleCnt="0"/>
      <dgm:spPr/>
    </dgm:pt>
    <dgm:pt modelId="{8C6109F6-6DEC-49A5-B8E9-DA0350592453}" type="pres">
      <dgm:prSet presAssocID="{155082F0-FB9D-4573-BE49-BDCFE98C9953}" presName="rect1" presStyleLbl="alignAcc1" presStyleIdx="0" presStyleCnt="3" custScaleY="100000"/>
      <dgm:spPr/>
      <dgm:t>
        <a:bodyPr/>
        <a:lstStyle/>
        <a:p>
          <a:pPr rtl="1"/>
          <a:endParaRPr lang="ar-OM"/>
        </a:p>
      </dgm:t>
    </dgm:pt>
    <dgm:pt modelId="{E1CBC6B1-BDCC-4559-9DBC-4135311FE2E9}" type="pres">
      <dgm:prSet presAssocID="{4312D7B3-6B5D-4258-886F-8C225C4CAD7F}" presName="vertSpace2" presStyleLbl="node1" presStyleIdx="0" presStyleCnt="3"/>
      <dgm:spPr/>
    </dgm:pt>
    <dgm:pt modelId="{E9E1F4BC-3F41-4AC7-BF84-35104429DEBE}" type="pres">
      <dgm:prSet presAssocID="{4312D7B3-6B5D-4258-886F-8C225C4CAD7F}" presName="circle2" presStyleLbl="node1" presStyleIdx="1" presStyleCnt="3"/>
      <dgm:spPr/>
    </dgm:pt>
    <dgm:pt modelId="{9BD168ED-C8E5-42EE-9515-629FA7AA2908}" type="pres">
      <dgm:prSet presAssocID="{4312D7B3-6B5D-4258-886F-8C225C4CAD7F}" presName="rect2" presStyleLbl="alignAcc1" presStyleIdx="1" presStyleCnt="3"/>
      <dgm:spPr/>
      <dgm:t>
        <a:bodyPr/>
        <a:lstStyle/>
        <a:p>
          <a:pPr rtl="1"/>
          <a:endParaRPr lang="ar-OM"/>
        </a:p>
      </dgm:t>
    </dgm:pt>
    <dgm:pt modelId="{0E1E3F0F-49CB-4565-AC18-F52BDA23CEB8}" type="pres">
      <dgm:prSet presAssocID="{4DF0771D-BCD7-4037-98C0-F3C58808972F}" presName="vertSpace3" presStyleLbl="node1" presStyleIdx="1" presStyleCnt="3"/>
      <dgm:spPr/>
    </dgm:pt>
    <dgm:pt modelId="{4FBDEB87-19C2-45C0-89F6-898E6F7B9119}" type="pres">
      <dgm:prSet presAssocID="{4DF0771D-BCD7-4037-98C0-F3C58808972F}" presName="circle3" presStyleLbl="node1" presStyleIdx="2" presStyleCnt="3"/>
      <dgm:spPr/>
    </dgm:pt>
    <dgm:pt modelId="{89E8E6C4-2C78-4705-91F1-74D0B424CFD6}" type="pres">
      <dgm:prSet presAssocID="{4DF0771D-BCD7-4037-98C0-F3C58808972F}" presName="rect3" presStyleLbl="alignAcc1" presStyleIdx="2" presStyleCnt="3"/>
      <dgm:spPr/>
      <dgm:t>
        <a:bodyPr/>
        <a:lstStyle/>
        <a:p>
          <a:pPr rtl="1"/>
          <a:endParaRPr lang="ar-OM"/>
        </a:p>
      </dgm:t>
    </dgm:pt>
    <dgm:pt modelId="{4756DE5D-9E71-45E8-9A74-A262E7C8E800}" type="pres">
      <dgm:prSet presAssocID="{155082F0-FB9D-4573-BE49-BDCFE98C9953}" presName="rect1ParTxNoCh" presStyleLbl="alignAcc1" presStyleIdx="2" presStyleCnt="3">
        <dgm:presLayoutVars>
          <dgm:chMax val="1"/>
          <dgm:bulletEnabled val="1"/>
        </dgm:presLayoutVars>
      </dgm:prSet>
      <dgm:spPr/>
      <dgm:t>
        <a:bodyPr/>
        <a:lstStyle/>
        <a:p>
          <a:pPr rtl="1"/>
          <a:endParaRPr lang="ar-OM"/>
        </a:p>
      </dgm:t>
    </dgm:pt>
    <dgm:pt modelId="{2D280274-D6B9-42CD-811F-F23C8514ED41}" type="pres">
      <dgm:prSet presAssocID="{4312D7B3-6B5D-4258-886F-8C225C4CAD7F}" presName="rect2ParTxNoCh" presStyleLbl="alignAcc1" presStyleIdx="2" presStyleCnt="3">
        <dgm:presLayoutVars>
          <dgm:chMax val="1"/>
          <dgm:bulletEnabled val="1"/>
        </dgm:presLayoutVars>
      </dgm:prSet>
      <dgm:spPr/>
      <dgm:t>
        <a:bodyPr/>
        <a:lstStyle/>
        <a:p>
          <a:pPr rtl="1"/>
          <a:endParaRPr lang="ar-OM"/>
        </a:p>
      </dgm:t>
    </dgm:pt>
    <dgm:pt modelId="{D05DB66F-5F39-432B-9E63-EE4CC1DE8A24}" type="pres">
      <dgm:prSet presAssocID="{4DF0771D-BCD7-4037-98C0-F3C58808972F}" presName="rect3ParTxNoCh" presStyleLbl="alignAcc1" presStyleIdx="2" presStyleCnt="3">
        <dgm:presLayoutVars>
          <dgm:chMax val="1"/>
          <dgm:bulletEnabled val="1"/>
        </dgm:presLayoutVars>
      </dgm:prSet>
      <dgm:spPr/>
      <dgm:t>
        <a:bodyPr/>
        <a:lstStyle/>
        <a:p>
          <a:pPr rtl="1"/>
          <a:endParaRPr lang="ar-OM"/>
        </a:p>
      </dgm:t>
    </dgm:pt>
  </dgm:ptLst>
  <dgm:cxnLst>
    <dgm:cxn modelId="{63004B80-D6C6-4F2F-9177-709AA7341B95}" type="presOf" srcId="{155082F0-FB9D-4573-BE49-BDCFE98C9953}" destId="{8C6109F6-6DEC-49A5-B8E9-DA0350592453}" srcOrd="0" destOrd="0" presId="urn:microsoft.com/office/officeart/2005/8/layout/target3"/>
    <dgm:cxn modelId="{DB4F5345-B28D-48EA-A7F6-057393A26C02}" type="presOf" srcId="{4DF0771D-BCD7-4037-98C0-F3C58808972F}" destId="{D05DB66F-5F39-432B-9E63-EE4CC1DE8A24}" srcOrd="1" destOrd="0" presId="urn:microsoft.com/office/officeart/2005/8/layout/target3"/>
    <dgm:cxn modelId="{75670F8E-2537-4AE9-B593-8B535DBD7B60}" type="presOf" srcId="{4312D7B3-6B5D-4258-886F-8C225C4CAD7F}" destId="{9BD168ED-C8E5-42EE-9515-629FA7AA2908}" srcOrd="0" destOrd="0" presId="urn:microsoft.com/office/officeart/2005/8/layout/target3"/>
    <dgm:cxn modelId="{2186B645-F114-493D-B813-F2269CF3963F}" type="presOf" srcId="{155082F0-FB9D-4573-BE49-BDCFE98C9953}" destId="{4756DE5D-9E71-45E8-9A74-A262E7C8E800}" srcOrd="1" destOrd="0" presId="urn:microsoft.com/office/officeart/2005/8/layout/target3"/>
    <dgm:cxn modelId="{8D0876C1-BFA5-4298-A518-07F00B9624EF}" srcId="{1221AE93-F16B-424E-B7F5-7A494039596B}" destId="{155082F0-FB9D-4573-BE49-BDCFE98C9953}" srcOrd="0" destOrd="0" parTransId="{4D4B520C-9748-4C89-B159-836216C9615E}" sibTransId="{55D13E36-3526-43D0-A361-80CB0149C756}"/>
    <dgm:cxn modelId="{B5A8FDE5-A927-4374-9C3D-86434F5E0E2F}" type="presOf" srcId="{4DF0771D-BCD7-4037-98C0-F3C58808972F}" destId="{89E8E6C4-2C78-4705-91F1-74D0B424CFD6}" srcOrd="0" destOrd="0" presId="urn:microsoft.com/office/officeart/2005/8/layout/target3"/>
    <dgm:cxn modelId="{9A71D213-64E5-4767-9F31-E9E0B325BDF2}" srcId="{1221AE93-F16B-424E-B7F5-7A494039596B}" destId="{4312D7B3-6B5D-4258-886F-8C225C4CAD7F}" srcOrd="1" destOrd="0" parTransId="{F4833122-9444-4A91-9E98-C1491355CD56}" sibTransId="{BF065947-8B82-4D25-A57A-41711CCEF2F5}"/>
    <dgm:cxn modelId="{980094CC-35A2-4818-AD39-E498BB504F50}" type="presOf" srcId="{1221AE93-F16B-424E-B7F5-7A494039596B}" destId="{B064992E-C05F-40C5-8E9C-B61DC871CB8A}" srcOrd="0" destOrd="0" presId="urn:microsoft.com/office/officeart/2005/8/layout/target3"/>
    <dgm:cxn modelId="{D0B87BDA-6317-4346-B21E-DCBA495FE7E6}" srcId="{1221AE93-F16B-424E-B7F5-7A494039596B}" destId="{4DF0771D-BCD7-4037-98C0-F3C58808972F}" srcOrd="2" destOrd="0" parTransId="{7C0B3817-C401-4D38-A0E5-54310FCBA505}" sibTransId="{117D574A-89DC-402C-99D5-B0E90F1F172D}"/>
    <dgm:cxn modelId="{8533D9DA-C5AF-4F46-A8B4-DF023C6C49E1}" type="presOf" srcId="{4312D7B3-6B5D-4258-886F-8C225C4CAD7F}" destId="{2D280274-D6B9-42CD-811F-F23C8514ED41}" srcOrd="1" destOrd="0" presId="urn:microsoft.com/office/officeart/2005/8/layout/target3"/>
    <dgm:cxn modelId="{A5E167BA-D1C0-4E9F-BD84-AB70E227CB7D}" type="presParOf" srcId="{B064992E-C05F-40C5-8E9C-B61DC871CB8A}" destId="{66878633-110A-42AD-AF32-F87EC21B36B6}" srcOrd="0" destOrd="0" presId="urn:microsoft.com/office/officeart/2005/8/layout/target3"/>
    <dgm:cxn modelId="{5852DD72-4DC9-4A54-9913-BA50BA79483E}" type="presParOf" srcId="{B064992E-C05F-40C5-8E9C-B61DC871CB8A}" destId="{97C2284B-C396-4A3A-82D5-DA14D55036AA}" srcOrd="1" destOrd="0" presId="urn:microsoft.com/office/officeart/2005/8/layout/target3"/>
    <dgm:cxn modelId="{6B90BE21-1EE8-46AA-ACDA-65C2F0F9DCEB}" type="presParOf" srcId="{B064992E-C05F-40C5-8E9C-B61DC871CB8A}" destId="{8C6109F6-6DEC-49A5-B8E9-DA0350592453}" srcOrd="2" destOrd="0" presId="urn:microsoft.com/office/officeart/2005/8/layout/target3"/>
    <dgm:cxn modelId="{1439033E-4253-4997-81A8-387B88B315ED}" type="presParOf" srcId="{B064992E-C05F-40C5-8E9C-B61DC871CB8A}" destId="{E1CBC6B1-BDCC-4559-9DBC-4135311FE2E9}" srcOrd="3" destOrd="0" presId="urn:microsoft.com/office/officeart/2005/8/layout/target3"/>
    <dgm:cxn modelId="{6190DBB9-63B6-4DFB-A2FB-46804B1ED616}" type="presParOf" srcId="{B064992E-C05F-40C5-8E9C-B61DC871CB8A}" destId="{E9E1F4BC-3F41-4AC7-BF84-35104429DEBE}" srcOrd="4" destOrd="0" presId="urn:microsoft.com/office/officeart/2005/8/layout/target3"/>
    <dgm:cxn modelId="{D5A02473-1C8D-4D56-8079-F68DC5C115BD}" type="presParOf" srcId="{B064992E-C05F-40C5-8E9C-B61DC871CB8A}" destId="{9BD168ED-C8E5-42EE-9515-629FA7AA2908}" srcOrd="5" destOrd="0" presId="urn:microsoft.com/office/officeart/2005/8/layout/target3"/>
    <dgm:cxn modelId="{622ED22B-043B-41E7-90E0-B6B253C1415C}" type="presParOf" srcId="{B064992E-C05F-40C5-8E9C-B61DC871CB8A}" destId="{0E1E3F0F-49CB-4565-AC18-F52BDA23CEB8}" srcOrd="6" destOrd="0" presId="urn:microsoft.com/office/officeart/2005/8/layout/target3"/>
    <dgm:cxn modelId="{8F773780-07B7-45CE-A144-C37B9D343CE2}" type="presParOf" srcId="{B064992E-C05F-40C5-8E9C-B61DC871CB8A}" destId="{4FBDEB87-19C2-45C0-89F6-898E6F7B9119}" srcOrd="7" destOrd="0" presId="urn:microsoft.com/office/officeart/2005/8/layout/target3"/>
    <dgm:cxn modelId="{D23F5E8A-0934-4FB8-B292-76EDDC89569B}" type="presParOf" srcId="{B064992E-C05F-40C5-8E9C-B61DC871CB8A}" destId="{89E8E6C4-2C78-4705-91F1-74D0B424CFD6}" srcOrd="8" destOrd="0" presId="urn:microsoft.com/office/officeart/2005/8/layout/target3"/>
    <dgm:cxn modelId="{8014E09D-E0A0-4015-AC9E-18686E1B4FAA}" type="presParOf" srcId="{B064992E-C05F-40C5-8E9C-B61DC871CB8A}" destId="{4756DE5D-9E71-45E8-9A74-A262E7C8E800}" srcOrd="9" destOrd="0" presId="urn:microsoft.com/office/officeart/2005/8/layout/target3"/>
    <dgm:cxn modelId="{54785FD7-7795-4201-94F2-A9FD090E91EA}" type="presParOf" srcId="{B064992E-C05F-40C5-8E9C-B61DC871CB8A}" destId="{2D280274-D6B9-42CD-811F-F23C8514ED41}" srcOrd="10" destOrd="0" presId="urn:microsoft.com/office/officeart/2005/8/layout/target3"/>
    <dgm:cxn modelId="{728C7794-FB88-40E4-B457-8E08782A848A}" type="presParOf" srcId="{B064992E-C05F-40C5-8E9C-B61DC871CB8A}" destId="{D05DB66F-5F39-432B-9E63-EE4CC1DE8A24}"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F30638-6202-49A3-AAED-2A7DEAA996A2}">
      <dsp:nvSpPr>
        <dsp:cNvPr id="0" name=""/>
        <dsp:cNvSpPr/>
      </dsp:nvSpPr>
      <dsp:spPr>
        <a:xfrm>
          <a:off x="0" y="1659379"/>
          <a:ext cx="8996808" cy="1597323"/>
        </a:xfrm>
        <a:prstGeom prst="notchedRightArrow">
          <a:avLst/>
        </a:prstGeom>
        <a:solidFill>
          <a:schemeClr val="bg1">
            <a:lumMod val="50000"/>
          </a:schemeClr>
        </a:solidFill>
        <a:ln>
          <a:noFill/>
        </a:ln>
        <a:effectLst/>
      </dsp:spPr>
      <dsp:style>
        <a:lnRef idx="0">
          <a:scrgbClr r="0" g="0" b="0"/>
        </a:lnRef>
        <a:fillRef idx="1">
          <a:scrgbClr r="0" g="0" b="0"/>
        </a:fillRef>
        <a:effectRef idx="0">
          <a:scrgbClr r="0" g="0" b="0"/>
        </a:effectRef>
        <a:fontRef idx="minor"/>
      </dsp:style>
    </dsp:sp>
    <dsp:sp modelId="{F49C4CC3-CC89-43BD-B1A0-686143F65C62}">
      <dsp:nvSpPr>
        <dsp:cNvPr id="0" name=""/>
        <dsp:cNvSpPr/>
      </dsp:nvSpPr>
      <dsp:spPr>
        <a:xfrm>
          <a:off x="2348" y="0"/>
          <a:ext cx="3347547" cy="1597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312928" rIns="312928" bIns="312928" numCol="1" spcCol="1270" anchor="b" anchorCtr="0">
          <a:noAutofit/>
        </a:bodyPr>
        <a:lstStyle/>
        <a:p>
          <a:pPr lvl="0" algn="ctr" defTabSz="1955800" rtl="0">
            <a:lnSpc>
              <a:spcPct val="90000"/>
            </a:lnSpc>
            <a:spcBef>
              <a:spcPct val="0"/>
            </a:spcBef>
            <a:spcAft>
              <a:spcPct val="35000"/>
            </a:spcAft>
          </a:pPr>
          <a:r>
            <a:rPr lang="ar-OM" sz="4400" b="1" u="none" kern="1200" dirty="0">
              <a:solidFill>
                <a:sysClr val="windowText" lastClr="000000">
                  <a:hueOff val="0"/>
                  <a:satOff val="0"/>
                  <a:lumOff val="0"/>
                  <a:alphaOff val="0"/>
                </a:sysClr>
              </a:solidFill>
              <a:latin typeface="Calibri"/>
              <a:ea typeface="+mn-ea"/>
              <a:cs typeface="Arial" panose="020B0604020202020204" pitchFamily="34" charset="0"/>
            </a:rPr>
            <a:t>ما الذي تتوقع دراسة في هذا المقرر ؟</a:t>
          </a:r>
          <a:endParaRPr lang="en-US" sz="4400" u="none" kern="1200" dirty="0">
            <a:solidFill>
              <a:sysClr val="windowText" lastClr="000000">
                <a:hueOff val="0"/>
                <a:satOff val="0"/>
                <a:lumOff val="0"/>
                <a:alphaOff val="0"/>
              </a:sysClr>
            </a:solidFill>
            <a:latin typeface="Calibri"/>
            <a:ea typeface="+mn-ea"/>
            <a:cs typeface="+mn-cs"/>
          </a:endParaRPr>
        </a:p>
      </dsp:txBody>
      <dsp:txXfrm>
        <a:off x="2348" y="0"/>
        <a:ext cx="3347547" cy="1597323"/>
      </dsp:txXfrm>
    </dsp:sp>
    <dsp:sp modelId="{75800FB5-9DD7-458F-AE9C-E90412184BC5}">
      <dsp:nvSpPr>
        <dsp:cNvPr id="0" name=""/>
        <dsp:cNvSpPr/>
      </dsp:nvSpPr>
      <dsp:spPr>
        <a:xfrm>
          <a:off x="1548679" y="2160240"/>
          <a:ext cx="399330" cy="399330"/>
        </a:xfrm>
        <a:prstGeom prst="ellipse">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EB8BE8B3-0EBC-4306-ACE6-F376E79C00BC}">
      <dsp:nvSpPr>
        <dsp:cNvPr id="0" name=""/>
        <dsp:cNvSpPr/>
      </dsp:nvSpPr>
      <dsp:spPr>
        <a:xfrm>
          <a:off x="3449033" y="3065819"/>
          <a:ext cx="4645744" cy="704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lvl="0" algn="ctr" defTabSz="1066800" rtl="0">
            <a:lnSpc>
              <a:spcPct val="90000"/>
            </a:lnSpc>
            <a:spcBef>
              <a:spcPct val="0"/>
            </a:spcBef>
            <a:spcAft>
              <a:spcPct val="35000"/>
            </a:spcAft>
          </a:pPr>
          <a:r>
            <a:rPr lang="ar-OM" sz="2400" b="1" kern="1200" dirty="0">
              <a:solidFill>
                <a:sysClr val="windowText" lastClr="000000">
                  <a:hueOff val="0"/>
                  <a:satOff val="0"/>
                  <a:lumOff val="0"/>
                  <a:alphaOff val="0"/>
                </a:sysClr>
              </a:solidFill>
              <a:latin typeface="Calibri"/>
              <a:ea typeface="+mn-ea"/>
              <a:cs typeface="Arial" panose="020B0604020202020204" pitchFamily="34" charset="0"/>
            </a:rPr>
            <a:t>مخرجات المقرر</a:t>
          </a:r>
          <a:endParaRPr lang="en-US" sz="2400" kern="1200" dirty="0">
            <a:solidFill>
              <a:sysClr val="windowText" lastClr="000000">
                <a:hueOff val="0"/>
                <a:satOff val="0"/>
                <a:lumOff val="0"/>
                <a:alphaOff val="0"/>
              </a:sysClr>
            </a:solidFill>
            <a:latin typeface="Calibri"/>
            <a:ea typeface="+mn-ea"/>
            <a:cs typeface="+mn-cs"/>
          </a:endParaRPr>
        </a:p>
      </dsp:txBody>
      <dsp:txXfrm>
        <a:off x="3449033" y="3065819"/>
        <a:ext cx="4645744" cy="704212"/>
      </dsp:txXfrm>
    </dsp:sp>
    <dsp:sp modelId="{85394939-F3F7-4D42-BC3E-9CE222D107D9}">
      <dsp:nvSpPr>
        <dsp:cNvPr id="0" name=""/>
        <dsp:cNvSpPr/>
      </dsp:nvSpPr>
      <dsp:spPr>
        <a:xfrm>
          <a:off x="5581130" y="2304255"/>
          <a:ext cx="399330" cy="399330"/>
        </a:xfrm>
        <a:prstGeom prst="ellipse">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D20C5-A7C8-406A-9B8A-EA919303EFA0}">
      <dsp:nvSpPr>
        <dsp:cNvPr id="0" name=""/>
        <dsp:cNvSpPr/>
      </dsp:nvSpPr>
      <dsp:spPr>
        <a:xfrm>
          <a:off x="-2932729" y="0"/>
          <a:ext cx="10437459" cy="1951766"/>
        </a:xfrm>
        <a:prstGeom prst="ellipse">
          <a:avLst/>
        </a:prstGeom>
        <a:solidFill>
          <a:schemeClr val="bg1">
            <a:lumMod val="5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44800" rtl="1">
            <a:lnSpc>
              <a:spcPct val="90000"/>
            </a:lnSpc>
            <a:spcBef>
              <a:spcPct val="0"/>
            </a:spcBef>
            <a:spcAft>
              <a:spcPct val="35000"/>
            </a:spcAft>
          </a:pPr>
          <a:r>
            <a:rPr lang="ar-OM" sz="6400" kern="1200" dirty="0"/>
            <a:t>التربية كمفهوم</a:t>
          </a:r>
          <a:endParaRPr lang="en-US" sz="6400" kern="1200" dirty="0"/>
        </a:p>
      </dsp:txBody>
      <dsp:txXfrm>
        <a:off x="-1404199" y="285830"/>
        <a:ext cx="7380399" cy="13801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D40C86-7319-47B2-A692-DC3BC6DA6020}">
      <dsp:nvSpPr>
        <dsp:cNvPr id="0" name=""/>
        <dsp:cNvSpPr/>
      </dsp:nvSpPr>
      <dsp:spPr>
        <a:xfrm>
          <a:off x="1287142" y="0"/>
          <a:ext cx="5400600" cy="54006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1627B4-67AE-4C5A-BEA0-524522959DD2}">
      <dsp:nvSpPr>
        <dsp:cNvPr id="0" name=""/>
        <dsp:cNvSpPr/>
      </dsp:nvSpPr>
      <dsp:spPr>
        <a:xfrm>
          <a:off x="3987442" y="542960"/>
          <a:ext cx="3510390" cy="127842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OM" sz="2800" b="1" kern="1200" dirty="0"/>
            <a:t>التربية لغة من ربا - وربي - ورب</a:t>
          </a:r>
          <a:endParaRPr lang="en-US" sz="2800" b="1" kern="1200" dirty="0"/>
        </a:p>
      </dsp:txBody>
      <dsp:txXfrm>
        <a:off x="4049849" y="605367"/>
        <a:ext cx="3385576" cy="1153609"/>
      </dsp:txXfrm>
    </dsp:sp>
    <dsp:sp modelId="{65A78F9A-5954-428A-A5E1-FFAB9EFF59FF}">
      <dsp:nvSpPr>
        <dsp:cNvPr id="0" name=""/>
        <dsp:cNvSpPr/>
      </dsp:nvSpPr>
      <dsp:spPr>
        <a:xfrm>
          <a:off x="3987442" y="1981186"/>
          <a:ext cx="3510390" cy="127842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OM" sz="2400" b="1" kern="1200" dirty="0"/>
            <a:t>فالاولى تعني نما ينمو – والثانية تعني نشأ وترعرع – والثالثة تعني أصلحه وتولى أمره ورعاه.</a:t>
          </a:r>
          <a:endParaRPr lang="en-US" sz="2400" b="1" kern="1200" dirty="0"/>
        </a:p>
      </dsp:txBody>
      <dsp:txXfrm>
        <a:off x="4049849" y="2043593"/>
        <a:ext cx="3385576" cy="1153609"/>
      </dsp:txXfrm>
    </dsp:sp>
    <dsp:sp modelId="{6BA0A753-7B71-470A-911E-F01B88F035EC}">
      <dsp:nvSpPr>
        <dsp:cNvPr id="0" name=""/>
        <dsp:cNvSpPr/>
      </dsp:nvSpPr>
      <dsp:spPr>
        <a:xfrm>
          <a:off x="3987442" y="3419413"/>
          <a:ext cx="3510390" cy="127842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OM" sz="2400" b="1" kern="1200" dirty="0"/>
            <a:t>اما المعجم الفلسفي  فيقول :</a:t>
          </a:r>
        </a:p>
        <a:p>
          <a:pPr lvl="0" algn="ctr" defTabSz="1066800" rtl="1">
            <a:lnSpc>
              <a:spcPct val="90000"/>
            </a:lnSpc>
            <a:spcBef>
              <a:spcPct val="0"/>
            </a:spcBef>
            <a:spcAft>
              <a:spcPct val="35000"/>
            </a:spcAft>
          </a:pPr>
          <a:r>
            <a:rPr lang="ar-OM" sz="2400" b="1" kern="1200" dirty="0"/>
            <a:t> ان التربية هي تبليغ الشي الى كماله </a:t>
          </a:r>
          <a:endParaRPr lang="en-US" sz="2400" b="1" kern="1200" dirty="0"/>
        </a:p>
      </dsp:txBody>
      <dsp:txXfrm>
        <a:off x="4049849" y="3481820"/>
        <a:ext cx="3385576" cy="11536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9205E-1A2A-4E52-864D-5A04824527E7}">
      <dsp:nvSpPr>
        <dsp:cNvPr id="0" name=""/>
        <dsp:cNvSpPr/>
      </dsp:nvSpPr>
      <dsp:spPr>
        <a:xfrm>
          <a:off x="0" y="1610484"/>
          <a:ext cx="8928992" cy="693772"/>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DA086A-33CF-40EB-9872-A1D186F241C3}">
      <dsp:nvSpPr>
        <dsp:cNvPr id="0" name=""/>
        <dsp:cNvSpPr/>
      </dsp:nvSpPr>
      <dsp:spPr>
        <a:xfrm>
          <a:off x="504077" y="133983"/>
          <a:ext cx="8022161" cy="16563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lvl="0" algn="ctr" defTabSz="1244600" rtl="1">
            <a:lnSpc>
              <a:spcPct val="90000"/>
            </a:lnSpc>
            <a:spcBef>
              <a:spcPct val="0"/>
            </a:spcBef>
            <a:spcAft>
              <a:spcPct val="35000"/>
            </a:spcAft>
          </a:pPr>
          <a:r>
            <a:rPr lang="ar-OM" sz="2800" b="1" kern="1200" dirty="0"/>
            <a:t>اذا فالتربية هي الرعاية الشاملة والمتكاملة لشخصية الإنسان من جوانبها الأربعة الجسمي والنفسي والعقلي والاجتماعي بهدف إيجاد فرد متوازن يستطيع التكيف مع بيئتيه.</a:t>
          </a:r>
          <a:endParaRPr lang="en-US" sz="2800" kern="1200" dirty="0"/>
        </a:p>
      </dsp:txBody>
      <dsp:txXfrm>
        <a:off x="504077" y="133983"/>
        <a:ext cx="8022161" cy="1656307"/>
      </dsp:txXfrm>
    </dsp:sp>
    <dsp:sp modelId="{0C635D33-9624-4E91-8E47-4620BE603447}">
      <dsp:nvSpPr>
        <dsp:cNvPr id="0" name=""/>
        <dsp:cNvSpPr/>
      </dsp:nvSpPr>
      <dsp:spPr>
        <a:xfrm>
          <a:off x="3964452" y="1607847"/>
          <a:ext cx="252028" cy="25202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FC72F-6BC9-44D3-9623-460796E4B6C0}">
      <dsp:nvSpPr>
        <dsp:cNvPr id="0" name=""/>
        <dsp:cNvSpPr/>
      </dsp:nvSpPr>
      <dsp:spPr>
        <a:xfrm>
          <a:off x="0" y="59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6429B5-C671-4166-B28B-DFFC5B1D7A4D}">
      <dsp:nvSpPr>
        <dsp:cNvPr id="0" name=""/>
        <dsp:cNvSpPr/>
      </dsp:nvSpPr>
      <dsp:spPr>
        <a:xfrm>
          <a:off x="0" y="592"/>
          <a:ext cx="8229600" cy="97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r" defTabSz="1422400" rtl="1">
            <a:lnSpc>
              <a:spcPct val="90000"/>
            </a:lnSpc>
            <a:spcBef>
              <a:spcPct val="0"/>
            </a:spcBef>
            <a:spcAft>
              <a:spcPct val="35000"/>
            </a:spcAft>
          </a:pPr>
          <a:r>
            <a:rPr lang="ar-OM" sz="3200" b="1" kern="1200" dirty="0"/>
            <a:t>الانسانية</a:t>
          </a:r>
          <a:r>
            <a:rPr lang="ar-OM" sz="3200" kern="1200" dirty="0"/>
            <a:t> </a:t>
          </a:r>
          <a:r>
            <a:rPr lang="ar-OM" sz="2700" kern="1200" dirty="0"/>
            <a:t>: الانسان هو ناقل التربية ومستهدفها( موضوعها )</a:t>
          </a:r>
          <a:endParaRPr lang="en-US" sz="2700" kern="1200" dirty="0"/>
        </a:p>
      </dsp:txBody>
      <dsp:txXfrm>
        <a:off x="0" y="592"/>
        <a:ext cx="8229600" cy="970390"/>
      </dsp:txXfrm>
    </dsp:sp>
    <dsp:sp modelId="{2875C11D-8F70-4A80-A5EF-001CFD3EC2A0}">
      <dsp:nvSpPr>
        <dsp:cNvPr id="0" name=""/>
        <dsp:cNvSpPr/>
      </dsp:nvSpPr>
      <dsp:spPr>
        <a:xfrm>
          <a:off x="0" y="97098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3A2146-0F21-4F5D-8E42-05207924C89C}">
      <dsp:nvSpPr>
        <dsp:cNvPr id="0" name=""/>
        <dsp:cNvSpPr/>
      </dsp:nvSpPr>
      <dsp:spPr>
        <a:xfrm>
          <a:off x="0" y="970982"/>
          <a:ext cx="8229600" cy="97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r" defTabSz="1244600" rtl="1">
            <a:lnSpc>
              <a:spcPct val="90000"/>
            </a:lnSpc>
            <a:spcBef>
              <a:spcPct val="0"/>
            </a:spcBef>
            <a:spcAft>
              <a:spcPct val="35000"/>
            </a:spcAft>
          </a:pPr>
          <a:r>
            <a:rPr lang="ar-OM" sz="2800" b="1" kern="1200" dirty="0"/>
            <a:t>الفردية / الاجتماعية </a:t>
          </a:r>
          <a:r>
            <a:rPr lang="ar-OM" sz="2700" kern="1200" dirty="0"/>
            <a:t>: استخراج طاقات الفرد في اطاره الاجتماعي.</a:t>
          </a:r>
          <a:endParaRPr lang="en-US" sz="2700" kern="1200" dirty="0"/>
        </a:p>
      </dsp:txBody>
      <dsp:txXfrm>
        <a:off x="0" y="970982"/>
        <a:ext cx="8229600" cy="970390"/>
      </dsp:txXfrm>
    </dsp:sp>
    <dsp:sp modelId="{D14B870D-E52A-4AE8-A13D-CBE8A680599A}">
      <dsp:nvSpPr>
        <dsp:cNvPr id="0" name=""/>
        <dsp:cNvSpPr/>
      </dsp:nvSpPr>
      <dsp:spPr>
        <a:xfrm>
          <a:off x="0" y="194137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876827-8993-4BE9-9161-C5EFC7A25CA4}">
      <dsp:nvSpPr>
        <dsp:cNvPr id="0" name=""/>
        <dsp:cNvSpPr/>
      </dsp:nvSpPr>
      <dsp:spPr>
        <a:xfrm>
          <a:off x="0" y="1941372"/>
          <a:ext cx="8229600" cy="97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r" defTabSz="1244600" rtl="1">
            <a:lnSpc>
              <a:spcPct val="90000"/>
            </a:lnSpc>
            <a:spcBef>
              <a:spcPct val="0"/>
            </a:spcBef>
            <a:spcAft>
              <a:spcPct val="35000"/>
            </a:spcAft>
          </a:pPr>
          <a:r>
            <a:rPr lang="ar-OM" sz="2800" b="1" kern="1200" dirty="0"/>
            <a:t>التكاملية</a:t>
          </a:r>
          <a:r>
            <a:rPr lang="ar-OM" sz="2800" kern="1200" dirty="0"/>
            <a:t> </a:t>
          </a:r>
          <a:r>
            <a:rPr lang="ar-OM" sz="2700" kern="1200" dirty="0"/>
            <a:t>: بمعنى النظرة الشمولية التكاملية بين الفرد واشباع حاجاته المختلفة والتكاملية بين الفرد والمجتمع والتكاملية بين المعرفة والسلوك.</a:t>
          </a:r>
          <a:endParaRPr lang="en-US" sz="2700" kern="1200" dirty="0"/>
        </a:p>
      </dsp:txBody>
      <dsp:txXfrm>
        <a:off x="0" y="1941372"/>
        <a:ext cx="8229600" cy="970390"/>
      </dsp:txXfrm>
    </dsp:sp>
    <dsp:sp modelId="{544B1A10-1A6F-4F69-8E0C-447CBE1E8C89}">
      <dsp:nvSpPr>
        <dsp:cNvPr id="0" name=""/>
        <dsp:cNvSpPr/>
      </dsp:nvSpPr>
      <dsp:spPr>
        <a:xfrm>
          <a:off x="0" y="2911763"/>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012C7F-D279-4C12-AD2B-1ECB1A792C81}">
      <dsp:nvSpPr>
        <dsp:cNvPr id="0" name=""/>
        <dsp:cNvSpPr/>
      </dsp:nvSpPr>
      <dsp:spPr>
        <a:xfrm>
          <a:off x="0" y="2911763"/>
          <a:ext cx="8229600" cy="97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r" defTabSz="1244600" rtl="1">
            <a:lnSpc>
              <a:spcPct val="90000"/>
            </a:lnSpc>
            <a:spcBef>
              <a:spcPct val="0"/>
            </a:spcBef>
            <a:spcAft>
              <a:spcPct val="35000"/>
            </a:spcAft>
          </a:pPr>
          <a:r>
            <a:rPr lang="ar-OM" sz="2800" b="1" kern="1200" dirty="0"/>
            <a:t>التغيير المستمر </a:t>
          </a:r>
          <a:r>
            <a:rPr lang="ar-OM" sz="2700" kern="1200" dirty="0"/>
            <a:t>: كالتغير الحادث في كل من الفرد والمجتمع والثقافة فهي تتواكب مع هذه التغيرات زمانا ومكانا.</a:t>
          </a:r>
          <a:endParaRPr lang="en-US" sz="2700" kern="1200" dirty="0"/>
        </a:p>
      </dsp:txBody>
      <dsp:txXfrm>
        <a:off x="0" y="2911763"/>
        <a:ext cx="8229600" cy="970390"/>
      </dsp:txXfrm>
    </dsp:sp>
    <dsp:sp modelId="{72A7FE36-4672-4E64-A3E2-39009A837B33}">
      <dsp:nvSpPr>
        <dsp:cNvPr id="0" name=""/>
        <dsp:cNvSpPr/>
      </dsp:nvSpPr>
      <dsp:spPr>
        <a:xfrm>
          <a:off x="0" y="3882153"/>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D15FBA-9D04-4881-A0E7-087827159495}">
      <dsp:nvSpPr>
        <dsp:cNvPr id="0" name=""/>
        <dsp:cNvSpPr/>
      </dsp:nvSpPr>
      <dsp:spPr>
        <a:xfrm>
          <a:off x="0" y="3882153"/>
          <a:ext cx="8229600" cy="97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ctr" defTabSz="1066800" rtl="1">
            <a:lnSpc>
              <a:spcPct val="90000"/>
            </a:lnSpc>
            <a:spcBef>
              <a:spcPct val="0"/>
            </a:spcBef>
            <a:spcAft>
              <a:spcPct val="35000"/>
            </a:spcAft>
          </a:pPr>
          <a:endParaRPr lang="en-US" sz="2400" b="1" kern="1200" dirty="0"/>
        </a:p>
      </dsp:txBody>
      <dsp:txXfrm>
        <a:off x="0" y="3882153"/>
        <a:ext cx="8229600" cy="9703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081FE-1F03-4C51-A920-F5BABE106D3C}">
      <dsp:nvSpPr>
        <dsp:cNvPr id="0" name=""/>
        <dsp:cNvSpPr/>
      </dsp:nvSpPr>
      <dsp:spPr>
        <a:xfrm>
          <a:off x="3022306" y="1595140"/>
          <a:ext cx="1993601" cy="1993601"/>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sp>
    <dsp:sp modelId="{238D41CA-9DF9-4242-9263-F2F7AAD4297E}">
      <dsp:nvSpPr>
        <dsp:cNvPr id="0" name=""/>
        <dsp:cNvSpPr/>
      </dsp:nvSpPr>
      <dsp:spPr>
        <a:xfrm>
          <a:off x="-219257" y="28220"/>
          <a:ext cx="8476728" cy="122567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r>
            <a:rPr lang="ar-SA" sz="2800" b="1" u="sng" kern="1200" dirty="0">
              <a:solidFill>
                <a:sysClr val="windowText" lastClr="000000">
                  <a:hueOff val="0"/>
                  <a:satOff val="0"/>
                  <a:lumOff val="0"/>
                  <a:alphaOff val="0"/>
                </a:sysClr>
              </a:solidFill>
              <a:latin typeface="Garamond"/>
              <a:ea typeface="+mn-ea"/>
              <a:cs typeface="Times New Roman"/>
            </a:rPr>
            <a:t>كما </a:t>
          </a:r>
          <a:r>
            <a:rPr lang="ar-OM" sz="2800" b="1" u="sng" kern="1200" dirty="0">
              <a:solidFill>
                <a:sysClr val="windowText" lastClr="000000">
                  <a:hueOff val="0"/>
                  <a:satOff val="0"/>
                  <a:lumOff val="0"/>
                  <a:alphaOff val="0"/>
                </a:sysClr>
              </a:solidFill>
              <a:latin typeface="Garamond"/>
              <a:ea typeface="+mn-ea"/>
              <a:cs typeface="Times New Roman"/>
            </a:rPr>
            <a:t>أ</a:t>
          </a:r>
          <a:r>
            <a:rPr lang="ar-SA" sz="2800" b="1" u="sng" kern="1200" dirty="0">
              <a:solidFill>
                <a:sysClr val="windowText" lastClr="000000">
                  <a:hueOff val="0"/>
                  <a:satOff val="0"/>
                  <a:lumOff val="0"/>
                  <a:alphaOff val="0"/>
                </a:sysClr>
              </a:solidFill>
              <a:latin typeface="Garamond"/>
              <a:ea typeface="+mn-ea"/>
              <a:cs typeface="Times New Roman"/>
            </a:rPr>
            <a:t>ن </a:t>
          </a:r>
          <a:r>
            <a:rPr lang="ar-OM" sz="2800" b="1" u="sng" kern="1200" dirty="0">
              <a:solidFill>
                <a:sysClr val="windowText" lastClr="000000">
                  <a:hueOff val="0"/>
                  <a:satOff val="0"/>
                  <a:lumOff val="0"/>
                  <a:alphaOff val="0"/>
                </a:sysClr>
              </a:solidFill>
              <a:latin typeface="Garamond"/>
              <a:ea typeface="+mn-ea"/>
              <a:cs typeface="Times New Roman"/>
            </a:rPr>
            <a:t>المفهوم الشامل للتربية يجب أن يتضمن </a:t>
          </a:r>
          <a:r>
            <a:rPr lang="ar-OM" sz="4400" b="1" u="sng" kern="1200" dirty="0">
              <a:solidFill>
                <a:sysClr val="windowText" lastClr="000000">
                  <a:hueOff val="0"/>
                  <a:satOff val="0"/>
                  <a:lumOff val="0"/>
                  <a:alphaOff val="0"/>
                </a:sysClr>
              </a:solidFill>
              <a:latin typeface="Garamond"/>
              <a:ea typeface="+mn-ea"/>
              <a:cs typeface="Times New Roman"/>
            </a:rPr>
            <a:t>الأبعاد </a:t>
          </a:r>
          <a:r>
            <a:rPr lang="ar-OM" sz="2800" b="1" u="sng" kern="1200" dirty="0">
              <a:solidFill>
                <a:sysClr val="windowText" lastClr="000000">
                  <a:hueOff val="0"/>
                  <a:satOff val="0"/>
                  <a:lumOff val="0"/>
                  <a:alphaOff val="0"/>
                </a:sysClr>
              </a:solidFill>
              <a:latin typeface="Garamond"/>
              <a:ea typeface="+mn-ea"/>
              <a:cs typeface="Times New Roman"/>
            </a:rPr>
            <a:t>التالية:-</a:t>
          </a:r>
          <a:endParaRPr lang="ar-SA" sz="2800" b="1" u="sng" kern="1200" dirty="0">
            <a:solidFill>
              <a:sysClr val="windowText" lastClr="000000">
                <a:hueOff val="0"/>
                <a:satOff val="0"/>
                <a:lumOff val="0"/>
                <a:alphaOff val="0"/>
              </a:sysClr>
            </a:solidFill>
            <a:latin typeface="Garamond"/>
            <a:ea typeface="+mn-ea"/>
            <a:cs typeface="Times New Roman"/>
          </a:endParaRPr>
        </a:p>
      </dsp:txBody>
      <dsp:txXfrm>
        <a:off x="-219257" y="28220"/>
        <a:ext cx="8476728" cy="1225679"/>
      </dsp:txXfrm>
    </dsp:sp>
    <dsp:sp modelId="{26A0E844-1B81-4990-ABE8-057A86078C8E}">
      <dsp:nvSpPr>
        <dsp:cNvPr id="0" name=""/>
        <dsp:cNvSpPr/>
      </dsp:nvSpPr>
      <dsp:spPr>
        <a:xfrm>
          <a:off x="3780672" y="2145944"/>
          <a:ext cx="1993601" cy="1993601"/>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sp>
    <dsp:sp modelId="{E15624A0-A233-47B2-BAAC-28A235397320}">
      <dsp:nvSpPr>
        <dsp:cNvPr id="0" name=""/>
        <dsp:cNvSpPr/>
      </dsp:nvSpPr>
      <dsp:spPr>
        <a:xfrm>
          <a:off x="5932964" y="1737540"/>
          <a:ext cx="2073345" cy="14524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2889250" rtl="1">
            <a:lnSpc>
              <a:spcPct val="90000"/>
            </a:lnSpc>
            <a:spcBef>
              <a:spcPct val="0"/>
            </a:spcBef>
            <a:spcAft>
              <a:spcPct val="35000"/>
            </a:spcAft>
          </a:pPr>
          <a:endParaRPr lang="en-US" sz="6500" b="1" u="sng" kern="1200" dirty="0">
            <a:solidFill>
              <a:sysClr val="windowText" lastClr="000000">
                <a:hueOff val="0"/>
                <a:satOff val="0"/>
                <a:lumOff val="0"/>
                <a:alphaOff val="0"/>
              </a:sysClr>
            </a:solidFill>
            <a:latin typeface="Garamond"/>
            <a:ea typeface="+mn-ea"/>
            <a:cs typeface="+mn-cs"/>
          </a:endParaRPr>
        </a:p>
      </dsp:txBody>
      <dsp:txXfrm>
        <a:off x="5932964" y="1737540"/>
        <a:ext cx="2073345" cy="1452480"/>
      </dsp:txXfrm>
    </dsp:sp>
    <dsp:sp modelId="{27B4D810-049E-4FD6-B8C4-368986BA7BF8}">
      <dsp:nvSpPr>
        <dsp:cNvPr id="0" name=""/>
        <dsp:cNvSpPr/>
      </dsp:nvSpPr>
      <dsp:spPr>
        <a:xfrm>
          <a:off x="3491201" y="3037938"/>
          <a:ext cx="1993601" cy="1993601"/>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sp>
    <dsp:sp modelId="{E99026E4-4FE5-48F0-8AF4-43589C9C60BA}">
      <dsp:nvSpPr>
        <dsp:cNvPr id="0" name=""/>
        <dsp:cNvSpPr/>
      </dsp:nvSpPr>
      <dsp:spPr>
        <a:xfrm>
          <a:off x="5463534" y="4096619"/>
          <a:ext cx="2574679" cy="14524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66800" rtl="1">
            <a:lnSpc>
              <a:spcPct val="90000"/>
            </a:lnSpc>
            <a:spcBef>
              <a:spcPct val="0"/>
            </a:spcBef>
            <a:spcAft>
              <a:spcPct val="35000"/>
            </a:spcAft>
          </a:pPr>
          <a:r>
            <a:rPr lang="ar-SA" sz="2400" b="1" u="sng" kern="1200" dirty="0">
              <a:solidFill>
                <a:schemeClr val="accent3">
                  <a:lumMod val="75000"/>
                </a:schemeClr>
              </a:solidFill>
              <a:latin typeface="Garamond"/>
              <a:ea typeface="+mn-ea"/>
              <a:cs typeface="Times New Roman"/>
            </a:rPr>
            <a:t>- </a:t>
          </a:r>
          <a:r>
            <a:rPr lang="ar-OM" sz="3600" b="1" u="sng" kern="1200" dirty="0">
              <a:solidFill>
                <a:schemeClr val="accent3">
                  <a:lumMod val="75000"/>
                </a:schemeClr>
              </a:solidFill>
              <a:latin typeface="Garamond"/>
              <a:ea typeface="+mn-ea"/>
              <a:cs typeface="Times New Roman"/>
            </a:rPr>
            <a:t>البعد النفسي </a:t>
          </a:r>
          <a:r>
            <a:rPr lang="ar-OM" sz="2800" b="1" u="sng" kern="1200" dirty="0">
              <a:solidFill>
                <a:schemeClr val="accent3">
                  <a:lumMod val="75000"/>
                </a:schemeClr>
              </a:solidFill>
              <a:latin typeface="Garamond"/>
              <a:ea typeface="+mn-ea"/>
              <a:cs typeface="Times New Roman"/>
            </a:rPr>
            <a:t>: </a:t>
          </a:r>
          <a:r>
            <a:rPr lang="ar-OM" sz="2400" b="1" kern="1200" dirty="0">
              <a:solidFill>
                <a:sysClr val="windowText" lastClr="000000">
                  <a:hueOff val="0"/>
                  <a:satOff val="0"/>
                  <a:lumOff val="0"/>
                  <a:alphaOff val="0"/>
                </a:sysClr>
              </a:solidFill>
              <a:latin typeface="Garamond"/>
              <a:ea typeface="+mn-ea"/>
              <a:cs typeface="Times New Roman"/>
            </a:rPr>
            <a:t>الذي يهتم بدراسة شخصية الفرد </a:t>
          </a:r>
          <a:r>
            <a:rPr lang="ar-SA" sz="2400" b="1" kern="1200" dirty="0">
              <a:solidFill>
                <a:sysClr val="windowText" lastClr="000000">
                  <a:hueOff val="0"/>
                  <a:satOff val="0"/>
                  <a:lumOff val="0"/>
                  <a:alphaOff val="0"/>
                </a:sysClr>
              </a:solidFill>
              <a:latin typeface="Garamond"/>
              <a:ea typeface="+mn-ea"/>
              <a:cs typeface="Times New Roman"/>
            </a:rPr>
            <a:t>(</a:t>
          </a:r>
          <a:r>
            <a:rPr lang="ar-OM" sz="2400" b="1" kern="1200" dirty="0">
              <a:solidFill>
                <a:sysClr val="windowText" lastClr="000000">
                  <a:hueOff val="0"/>
                  <a:satOff val="0"/>
                  <a:lumOff val="0"/>
                  <a:alphaOff val="0"/>
                </a:sysClr>
              </a:solidFill>
              <a:latin typeface="Garamond"/>
              <a:ea typeface="+mn-ea"/>
              <a:cs typeface="Times New Roman"/>
            </a:rPr>
            <a:t>ميوله و خبراته و قدراته و إمكانياته</a:t>
          </a:r>
          <a:endParaRPr lang="en-US" sz="2400" b="1" kern="1200" dirty="0">
            <a:solidFill>
              <a:sysClr val="windowText" lastClr="000000">
                <a:hueOff val="0"/>
                <a:satOff val="0"/>
                <a:lumOff val="0"/>
                <a:alphaOff val="0"/>
              </a:sysClr>
            </a:solidFill>
            <a:latin typeface="Garamond"/>
            <a:ea typeface="+mn-ea"/>
            <a:cs typeface="+mn-cs"/>
          </a:endParaRPr>
        </a:p>
      </dsp:txBody>
      <dsp:txXfrm>
        <a:off x="5463534" y="4096619"/>
        <a:ext cx="2574679" cy="1452480"/>
      </dsp:txXfrm>
    </dsp:sp>
    <dsp:sp modelId="{091F78EF-C734-41FE-9836-1D1F5CC33569}">
      <dsp:nvSpPr>
        <dsp:cNvPr id="0" name=""/>
        <dsp:cNvSpPr/>
      </dsp:nvSpPr>
      <dsp:spPr>
        <a:xfrm>
          <a:off x="2553411" y="3037938"/>
          <a:ext cx="1993601" cy="1993601"/>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sp>
    <dsp:sp modelId="{A8AFA099-60B3-4216-940F-2D202BB0B6EB}">
      <dsp:nvSpPr>
        <dsp:cNvPr id="0" name=""/>
        <dsp:cNvSpPr/>
      </dsp:nvSpPr>
      <dsp:spPr>
        <a:xfrm>
          <a:off x="0" y="4096619"/>
          <a:ext cx="2505699" cy="14524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r>
            <a:rPr lang="ar-SA" sz="2800" b="1" u="sng" kern="1200" dirty="0">
              <a:solidFill>
                <a:schemeClr val="accent3">
                  <a:lumMod val="75000"/>
                </a:schemeClr>
              </a:solidFill>
              <a:latin typeface="Garamond"/>
              <a:ea typeface="+mn-ea"/>
              <a:cs typeface="Times New Roman"/>
            </a:rPr>
            <a:t>- </a:t>
          </a:r>
          <a:r>
            <a:rPr lang="ar-OM" sz="3200" b="1" u="sng" kern="1200" dirty="0">
              <a:solidFill>
                <a:schemeClr val="accent3">
                  <a:lumMod val="75000"/>
                </a:schemeClr>
              </a:solidFill>
              <a:latin typeface="Garamond"/>
              <a:ea typeface="+mn-ea"/>
              <a:cs typeface="Times New Roman"/>
            </a:rPr>
            <a:t>البعد الاجتماعي  </a:t>
          </a:r>
          <a:r>
            <a:rPr lang="ar-OM" sz="2500" b="1" kern="1200" dirty="0">
              <a:solidFill>
                <a:sysClr val="windowText" lastClr="000000">
                  <a:hueOff val="0"/>
                  <a:satOff val="0"/>
                  <a:lumOff val="0"/>
                  <a:alphaOff val="0"/>
                </a:sysClr>
              </a:solidFill>
              <a:latin typeface="Garamond"/>
              <a:ea typeface="+mn-ea"/>
              <a:cs typeface="Times New Roman"/>
            </a:rPr>
            <a:t>: وهو ما يؤمن به المجتمع من قيم و سلوكيات </a:t>
          </a:r>
          <a:endParaRPr lang="en-US" sz="2500" b="1" kern="1200" dirty="0">
            <a:solidFill>
              <a:sysClr val="windowText" lastClr="000000">
                <a:hueOff val="0"/>
                <a:satOff val="0"/>
                <a:lumOff val="0"/>
                <a:alphaOff val="0"/>
              </a:sysClr>
            </a:solidFill>
            <a:latin typeface="Garamond"/>
            <a:ea typeface="+mn-ea"/>
            <a:cs typeface="+mn-cs"/>
          </a:endParaRPr>
        </a:p>
      </dsp:txBody>
      <dsp:txXfrm>
        <a:off x="0" y="4096619"/>
        <a:ext cx="2505699" cy="1452480"/>
      </dsp:txXfrm>
    </dsp:sp>
    <dsp:sp modelId="{E8041E74-D5C3-4007-AEF9-7F0220B16E55}">
      <dsp:nvSpPr>
        <dsp:cNvPr id="0" name=""/>
        <dsp:cNvSpPr/>
      </dsp:nvSpPr>
      <dsp:spPr>
        <a:xfrm>
          <a:off x="2249108" y="2175608"/>
          <a:ext cx="1993601" cy="1993601"/>
        </a:xfrm>
        <a:prstGeom prst="ellipse">
          <a:avLst/>
        </a:prstGeom>
        <a:solidFill>
          <a:schemeClr val="bg1">
            <a:lumMod val="65000"/>
            <a:alpha val="50000"/>
          </a:scheme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sp>
    <dsp:sp modelId="{A31345DF-4DA0-41D4-9022-F7C01E456975}">
      <dsp:nvSpPr>
        <dsp:cNvPr id="0" name=""/>
        <dsp:cNvSpPr/>
      </dsp:nvSpPr>
      <dsp:spPr>
        <a:xfrm>
          <a:off x="31904" y="1737540"/>
          <a:ext cx="2073345" cy="14524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lvl="0" algn="r" defTabSz="1244600" rtl="1">
            <a:lnSpc>
              <a:spcPct val="90000"/>
            </a:lnSpc>
            <a:spcBef>
              <a:spcPct val="0"/>
            </a:spcBef>
            <a:spcAft>
              <a:spcPct val="35000"/>
            </a:spcAft>
          </a:pPr>
          <a:r>
            <a:rPr lang="ar-SA" sz="2800" b="1" u="sng" kern="1200" dirty="0">
              <a:solidFill>
                <a:schemeClr val="accent3">
                  <a:lumMod val="75000"/>
                </a:schemeClr>
              </a:solidFill>
              <a:latin typeface="Garamond"/>
              <a:ea typeface="+mn-ea"/>
              <a:cs typeface="Times New Roman"/>
            </a:rPr>
            <a:t>- </a:t>
          </a:r>
          <a:r>
            <a:rPr lang="ar-OM" sz="3200" b="1" u="sng" kern="1200" dirty="0">
              <a:solidFill>
                <a:schemeClr val="accent3">
                  <a:lumMod val="75000"/>
                </a:schemeClr>
              </a:solidFill>
              <a:latin typeface="Garamond"/>
              <a:ea typeface="+mn-ea"/>
              <a:cs typeface="Times New Roman"/>
            </a:rPr>
            <a:t>البعد التكاملي </a:t>
          </a:r>
          <a:r>
            <a:rPr lang="ar-OM" sz="2800" b="1" u="sng" kern="1200" dirty="0">
              <a:solidFill>
                <a:sysClr val="windowText" lastClr="000000">
                  <a:hueOff val="0"/>
                  <a:satOff val="0"/>
                  <a:lumOff val="0"/>
                  <a:alphaOff val="0"/>
                </a:sysClr>
              </a:solidFill>
              <a:latin typeface="Garamond"/>
              <a:ea typeface="+mn-ea"/>
              <a:cs typeface="Times New Roman"/>
            </a:rPr>
            <a:t>:  </a:t>
          </a:r>
          <a:r>
            <a:rPr lang="ar-OM" sz="2800" b="1" kern="1200" dirty="0">
              <a:solidFill>
                <a:sysClr val="windowText" lastClr="000000">
                  <a:hueOff val="0"/>
                  <a:satOff val="0"/>
                  <a:lumOff val="0"/>
                  <a:alphaOff val="0"/>
                </a:sysClr>
              </a:solidFill>
              <a:latin typeface="Garamond"/>
              <a:ea typeface="+mn-ea"/>
              <a:cs typeface="Times New Roman"/>
            </a:rPr>
            <a:t>مراعاة جميع الجوانب</a:t>
          </a:r>
          <a:r>
            <a:rPr lang="ar-SA" sz="2800" b="1" kern="1200" dirty="0">
              <a:solidFill>
                <a:sysClr val="windowText" lastClr="000000">
                  <a:hueOff val="0"/>
                  <a:satOff val="0"/>
                  <a:lumOff val="0"/>
                  <a:alphaOff val="0"/>
                </a:sysClr>
              </a:solidFill>
              <a:latin typeface="Garamond"/>
              <a:ea typeface="+mn-ea"/>
              <a:cs typeface="Times New Roman"/>
            </a:rPr>
            <a:t> </a:t>
          </a:r>
          <a:r>
            <a:rPr lang="ar-OM" sz="2800" b="1" kern="1200" dirty="0">
              <a:solidFill>
                <a:sysClr val="windowText" lastClr="000000">
                  <a:hueOff val="0"/>
                  <a:satOff val="0"/>
                  <a:lumOff val="0"/>
                  <a:alphaOff val="0"/>
                </a:sysClr>
              </a:solidFill>
              <a:latin typeface="Garamond"/>
              <a:ea typeface="+mn-ea"/>
              <a:cs typeface="Times New Roman"/>
            </a:rPr>
            <a:t>في شخصية الإنسان ك</a:t>
          </a:r>
          <a:r>
            <a:rPr lang="ar-SA" sz="2800" b="1" kern="1200" dirty="0">
              <a:solidFill>
                <a:sysClr val="windowText" lastClr="000000">
                  <a:hueOff val="0"/>
                  <a:satOff val="0"/>
                  <a:lumOff val="0"/>
                  <a:alphaOff val="0"/>
                </a:sysClr>
              </a:solidFill>
              <a:latin typeface="Garamond"/>
              <a:ea typeface="+mn-ea"/>
              <a:cs typeface="Times New Roman"/>
            </a:rPr>
            <a:t>ك</a:t>
          </a:r>
          <a:r>
            <a:rPr lang="ar-OM" sz="2800" b="1" kern="1200" dirty="0">
              <a:solidFill>
                <a:sysClr val="windowText" lastClr="000000">
                  <a:hueOff val="0"/>
                  <a:satOff val="0"/>
                  <a:lumOff val="0"/>
                  <a:alphaOff val="0"/>
                </a:sysClr>
              </a:solidFill>
              <a:latin typeface="Garamond"/>
              <a:ea typeface="+mn-ea"/>
              <a:cs typeface="Times New Roman"/>
            </a:rPr>
            <a:t>ل متكامل </a:t>
          </a:r>
          <a:endParaRPr lang="en-US" sz="2800" b="1" kern="1200" dirty="0">
            <a:solidFill>
              <a:sysClr val="windowText" lastClr="000000">
                <a:hueOff val="0"/>
                <a:satOff val="0"/>
                <a:lumOff val="0"/>
                <a:alphaOff val="0"/>
              </a:sysClr>
            </a:solidFill>
            <a:latin typeface="Garamond"/>
            <a:ea typeface="+mn-ea"/>
            <a:cs typeface="+mn-cs"/>
          </a:endParaRPr>
        </a:p>
        <a:p>
          <a:pPr marL="114300" lvl="1" indent="-114300" algn="r" defTabSz="666750" rtl="1">
            <a:lnSpc>
              <a:spcPct val="90000"/>
            </a:lnSpc>
            <a:spcBef>
              <a:spcPct val="0"/>
            </a:spcBef>
            <a:spcAft>
              <a:spcPct val="15000"/>
            </a:spcAft>
            <a:buChar char="••"/>
          </a:pPr>
          <a:endParaRPr lang="ar-SA" sz="1500" kern="1200" dirty="0">
            <a:solidFill>
              <a:sysClr val="windowText" lastClr="000000">
                <a:hueOff val="0"/>
                <a:satOff val="0"/>
                <a:lumOff val="0"/>
                <a:alphaOff val="0"/>
              </a:sysClr>
            </a:solidFill>
            <a:latin typeface="Garamond"/>
            <a:ea typeface="+mn-ea"/>
            <a:cs typeface="Times New Roman"/>
          </a:endParaRPr>
        </a:p>
      </dsp:txBody>
      <dsp:txXfrm>
        <a:off x="31904" y="1737540"/>
        <a:ext cx="2073345" cy="14524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D2831A-CB41-45F7-AB0A-E5079D0C6147}">
      <dsp:nvSpPr>
        <dsp:cNvPr id="0" name=""/>
        <dsp:cNvSpPr/>
      </dsp:nvSpPr>
      <dsp:spPr>
        <a:xfrm>
          <a:off x="11869" y="862500"/>
          <a:ext cx="2279753" cy="3685199"/>
        </a:xfrm>
        <a:prstGeom prst="roundRect">
          <a:avLst>
            <a:gd name="adj" fmla="val 1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u="sng" kern="1200" dirty="0"/>
            <a:t>التربية عملية ضرورية لكل من الفرد والمجتمع معا </a:t>
          </a:r>
          <a:r>
            <a:rPr lang="ar-OM" sz="2800" b="1" u="sng" kern="1200" dirty="0"/>
            <a:t>..</a:t>
          </a:r>
          <a:endParaRPr lang="en-US" sz="2800" kern="1200" dirty="0"/>
        </a:p>
      </dsp:txBody>
      <dsp:txXfrm>
        <a:off x="78641" y="929272"/>
        <a:ext cx="2146209" cy="3551655"/>
      </dsp:txXfrm>
    </dsp:sp>
    <dsp:sp modelId="{C996ECB1-2AA2-4839-B056-50A117595CE2}">
      <dsp:nvSpPr>
        <dsp:cNvPr id="0" name=""/>
        <dsp:cNvSpPr/>
      </dsp:nvSpPr>
      <dsp:spPr>
        <a:xfrm>
          <a:off x="2519597" y="2422410"/>
          <a:ext cx="483307" cy="565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519597" y="2535486"/>
        <a:ext cx="338315" cy="339226"/>
      </dsp:txXfrm>
    </dsp:sp>
    <dsp:sp modelId="{8A60A049-8E08-4424-8AD5-284ADD90B01D}">
      <dsp:nvSpPr>
        <dsp:cNvPr id="0" name=""/>
        <dsp:cNvSpPr/>
      </dsp:nvSpPr>
      <dsp:spPr>
        <a:xfrm>
          <a:off x="3203523" y="0"/>
          <a:ext cx="2279753" cy="5410200"/>
        </a:xfrm>
        <a:prstGeom prst="roundRect">
          <a:avLst>
            <a:gd name="adj" fmla="val 1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a:t>فضرورتها للإنسان تكون للمحافظة على جنسه وتوجيه غرائزه وتنظيم عواطفه وتنمية ميوله بما يتناسب وثقافة المجتمع الذي يعيش فيه والتربية ضرورية لمواجهة الحياة ومتطلباتها وتنظيم السلوكيات العامة في المجتمع من أجل العيش بين الجماعة عيشة ملائمة</a:t>
          </a:r>
          <a:r>
            <a:rPr lang="ar-SA" sz="1800" b="1" kern="1200" dirty="0"/>
            <a:t>.</a:t>
          </a:r>
          <a:endParaRPr lang="en-US" sz="1800" kern="1200" dirty="0"/>
        </a:p>
      </dsp:txBody>
      <dsp:txXfrm>
        <a:off x="3270295" y="66772"/>
        <a:ext cx="2146209" cy="5276656"/>
      </dsp:txXfrm>
    </dsp:sp>
    <dsp:sp modelId="{B63069B0-14FC-419E-B291-9D0BC6B54450}">
      <dsp:nvSpPr>
        <dsp:cNvPr id="0" name=""/>
        <dsp:cNvSpPr/>
      </dsp:nvSpPr>
      <dsp:spPr>
        <a:xfrm>
          <a:off x="5711251" y="2422410"/>
          <a:ext cx="483307" cy="5653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5711251" y="2535486"/>
        <a:ext cx="338315" cy="339226"/>
      </dsp:txXfrm>
    </dsp:sp>
    <dsp:sp modelId="{B12BBBDA-3F6B-40B2-8C49-10CFB3B7B648}">
      <dsp:nvSpPr>
        <dsp:cNvPr id="0" name=""/>
        <dsp:cNvSpPr/>
      </dsp:nvSpPr>
      <dsp:spPr>
        <a:xfrm>
          <a:off x="6395177" y="78409"/>
          <a:ext cx="2279753" cy="5253381"/>
        </a:xfrm>
        <a:prstGeom prst="roundRect">
          <a:avLst>
            <a:gd name="adj" fmla="val 1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1">
            <a:lnSpc>
              <a:spcPct val="90000"/>
            </a:lnSpc>
            <a:spcBef>
              <a:spcPct val="0"/>
            </a:spcBef>
            <a:spcAft>
              <a:spcPct val="35000"/>
            </a:spcAft>
          </a:pPr>
          <a:r>
            <a:rPr lang="ar-SA" sz="2300" b="1" kern="1200" dirty="0"/>
            <a:t>أما حاجة المجتمع للتربية فتظهر من خلال الاحتفاظ بالتراث الثقافي ونقله إلى الأجيال الناشئة بواسطة التربية وكذلك تعزيز التراث الثقافي وذلك من خلال تنقيته من العيوب التي علقت به، والتربية هنا قادرة على إصلاح هذا التراث من عيوبه القديمة مع المحافظة على الأصول.</a:t>
          </a:r>
          <a:endParaRPr lang="en-US" sz="2300" kern="1200" dirty="0"/>
        </a:p>
      </dsp:txBody>
      <dsp:txXfrm>
        <a:off x="6461949" y="145181"/>
        <a:ext cx="2146209" cy="51198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D8ED2-8391-4723-BCB9-CC001AB095A1}">
      <dsp:nvSpPr>
        <dsp:cNvPr id="0" name=""/>
        <dsp:cNvSpPr/>
      </dsp:nvSpPr>
      <dsp:spPr>
        <a:xfrm>
          <a:off x="1951" y="569821"/>
          <a:ext cx="3361676" cy="3366029"/>
        </a:xfrm>
        <a:prstGeom prst="rect">
          <a:avLst/>
        </a:prstGeom>
        <a:solidFill>
          <a:schemeClr val="bg1">
            <a:lumMod val="50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u="sng" kern="1200" dirty="0">
              <a:solidFill>
                <a:sysClr val="window" lastClr="FFFFFF"/>
              </a:solidFill>
              <a:latin typeface="Calibri"/>
              <a:ea typeface="+mn-ea"/>
              <a:cs typeface="Arial" panose="020B0604020202020204" pitchFamily="34" charset="0"/>
            </a:rPr>
            <a:t>التربية تدور حول الإنسان  وحول مكانه من الحضارة التي يعيشها ويصنعها مجتمعه وهذا يعطي للتربية ركائز تستمد منها وظائفها وأهدافها :</a:t>
          </a:r>
          <a:endParaRPr lang="en-US" sz="2800" kern="1200" dirty="0">
            <a:solidFill>
              <a:sysClr val="window" lastClr="FFFFFF"/>
            </a:solidFill>
            <a:latin typeface="Calibri"/>
            <a:ea typeface="+mn-ea"/>
            <a:cs typeface="+mn-cs"/>
          </a:endParaRPr>
        </a:p>
      </dsp:txBody>
      <dsp:txXfrm>
        <a:off x="1951" y="569821"/>
        <a:ext cx="3361676" cy="3366029"/>
      </dsp:txXfrm>
    </dsp:sp>
    <dsp:sp modelId="{753EDD3D-47B1-4172-B596-ADA4AEE79FCA}">
      <dsp:nvSpPr>
        <dsp:cNvPr id="0" name=""/>
        <dsp:cNvSpPr/>
      </dsp:nvSpPr>
      <dsp:spPr>
        <a:xfrm>
          <a:off x="3628058" y="569821"/>
          <a:ext cx="5132990" cy="3366029"/>
        </a:xfrm>
        <a:prstGeom prst="rect">
          <a:avLst/>
        </a:prstGeom>
        <a:solidFill>
          <a:schemeClr val="bg1">
            <a:lumMod val="50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OM" sz="2800" b="1" u="sng" kern="1200" dirty="0">
              <a:solidFill>
                <a:sysClr val="window" lastClr="FFFFFF"/>
              </a:solidFill>
              <a:latin typeface="Calibri"/>
              <a:ea typeface="+mn-ea"/>
              <a:cs typeface="Arial" panose="020B0604020202020204" pitchFamily="34" charset="0"/>
            </a:rPr>
            <a:t>اولا : </a:t>
          </a:r>
          <a:r>
            <a:rPr lang="ar-SA" sz="2800" b="1" u="sng" kern="1200" dirty="0">
              <a:solidFill>
                <a:sysClr val="window" lastClr="FFFFFF"/>
              </a:solidFill>
              <a:latin typeface="Calibri"/>
              <a:ea typeface="+mn-ea"/>
              <a:cs typeface="Arial" panose="020B0604020202020204" pitchFamily="34" charset="0"/>
            </a:rPr>
            <a:t>الرصيد الثقافي </a:t>
          </a:r>
          <a:r>
            <a:rPr lang="ar-OM" sz="2800" b="1" kern="1200" dirty="0">
              <a:solidFill>
                <a:sysClr val="window" lastClr="FFFFFF"/>
              </a:solidFill>
              <a:latin typeface="Calibri"/>
              <a:ea typeface="+mn-ea"/>
              <a:cs typeface="Arial" panose="020B0604020202020204" pitchFamily="34" charset="0"/>
            </a:rPr>
            <a:t>:</a:t>
          </a:r>
          <a:r>
            <a:rPr lang="ar-SA" sz="2800" b="1" kern="1200" dirty="0">
              <a:solidFill>
                <a:sysClr val="window" lastClr="FFFFFF"/>
              </a:solidFill>
              <a:latin typeface="Calibri"/>
              <a:ea typeface="+mn-ea"/>
              <a:cs typeface="Arial" panose="020B0604020202020204" pitchFamily="34" charset="0"/>
            </a:rPr>
            <a:t> يعتبر مصدرا أساسيا للتربية تستمد منه مادتها وبعض تصوراتها ومقاييسها ومن هنا فإن عمليات الاستيعاب والحفظ والاسترجاع تعتبر من العمليات التعليمية الهامة لأنها تنمي عند الإنسان هذه القدرات التي ميزته عن غيره من الكائنات الحية والتي مكنته من صنع التاريخ والثقافة والمحافظة عليهما وتطورهما والاستمرار بهما وعن طريقها .</a:t>
          </a:r>
          <a:endParaRPr lang="en-US" sz="2800" kern="1200" dirty="0">
            <a:solidFill>
              <a:sysClr val="window" lastClr="FFFFFF"/>
            </a:solidFill>
            <a:latin typeface="Calibri"/>
            <a:ea typeface="+mn-ea"/>
            <a:cs typeface="+mn-cs"/>
          </a:endParaRPr>
        </a:p>
      </dsp:txBody>
      <dsp:txXfrm>
        <a:off x="3628058" y="569821"/>
        <a:ext cx="5132990" cy="3366029"/>
      </dsp:txXfrm>
    </dsp:sp>
    <dsp:sp modelId="{017B4527-EDC1-4519-BF81-7B9128846B7C}">
      <dsp:nvSpPr>
        <dsp:cNvPr id="0" name=""/>
        <dsp:cNvSpPr/>
      </dsp:nvSpPr>
      <dsp:spPr>
        <a:xfrm>
          <a:off x="2947071" y="4770102"/>
          <a:ext cx="2644303" cy="792497"/>
        </a:xfrm>
        <a:prstGeom prst="rect">
          <a:avLst/>
        </a:prstGeom>
        <a:solidFill>
          <a:schemeClr val="bg1">
            <a:lumMod val="50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ar-OM" sz="3600" b="1" kern="1200" dirty="0">
              <a:solidFill>
                <a:sysClr val="window" lastClr="FFFFFF"/>
              </a:solidFill>
              <a:latin typeface="Calibri"/>
              <a:ea typeface="+mn-ea"/>
              <a:cs typeface="Arial" panose="020B0604020202020204" pitchFamily="34" charset="0"/>
            </a:rPr>
            <a:t>ركائز التربية</a:t>
          </a:r>
          <a:endParaRPr lang="en-US" sz="3600" kern="1200" dirty="0">
            <a:solidFill>
              <a:sysClr val="window" lastClr="FFFFFF"/>
            </a:solidFill>
            <a:latin typeface="Calibri"/>
            <a:ea typeface="+mn-ea"/>
            <a:cs typeface="+mn-cs"/>
          </a:endParaRPr>
        </a:p>
      </dsp:txBody>
      <dsp:txXfrm>
        <a:off x="2947071" y="4770102"/>
        <a:ext cx="2644303" cy="7924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69B99-4BFC-4545-9C4F-D263051467DE}">
      <dsp:nvSpPr>
        <dsp:cNvPr id="0" name=""/>
        <dsp:cNvSpPr/>
      </dsp:nvSpPr>
      <dsp:spPr>
        <a:xfrm>
          <a:off x="0" y="91480"/>
          <a:ext cx="8229600" cy="2840906"/>
        </a:xfrm>
        <a:prstGeom prst="roundRect">
          <a:avLst/>
        </a:prstGeom>
        <a:solidFill>
          <a:schemeClr val="bg1">
            <a:lumMod val="50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r" defTabSz="1111250" rtl="1">
            <a:lnSpc>
              <a:spcPct val="90000"/>
            </a:lnSpc>
            <a:spcBef>
              <a:spcPct val="0"/>
            </a:spcBef>
            <a:spcAft>
              <a:spcPct val="35000"/>
            </a:spcAft>
          </a:pPr>
          <a:r>
            <a:rPr lang="ar-OM" sz="2500" b="1" u="sng" kern="1200" dirty="0">
              <a:solidFill>
                <a:sysClr val="window" lastClr="FFFFFF"/>
              </a:solidFill>
              <a:latin typeface="Calibri"/>
              <a:ea typeface="+mn-ea"/>
              <a:cs typeface="Arial" panose="020B0604020202020204" pitchFamily="34" charset="0"/>
            </a:rPr>
            <a:t>ثانيا : </a:t>
          </a:r>
          <a:r>
            <a:rPr lang="ar-SA" sz="2500" b="1" u="sng" kern="1200" dirty="0">
              <a:solidFill>
                <a:sysClr val="window" lastClr="FFFFFF"/>
              </a:solidFill>
              <a:latin typeface="Calibri"/>
              <a:ea typeface="+mn-ea"/>
              <a:cs typeface="Arial" panose="020B0604020202020204" pitchFamily="34" charset="0"/>
            </a:rPr>
            <a:t>الحاضر الذي يعيشه الإنسان يعتبر مصدرا ثانيا </a:t>
          </a:r>
          <a:r>
            <a:rPr lang="ar-SA" sz="2500" b="1" kern="1200" dirty="0">
              <a:solidFill>
                <a:sysClr val="window" lastClr="FFFFFF"/>
              </a:solidFill>
              <a:latin typeface="Calibri"/>
              <a:ea typeface="+mn-ea"/>
              <a:cs typeface="Arial" panose="020B0604020202020204" pitchFamily="34" charset="0"/>
            </a:rPr>
            <a:t> تستمد منه التربية أيضا أهدافها ومادتها ومقاييسها . فمشكلات هذا الحاضر وقضاياه وتحدياته هي التي تشكل التربية وتكون المطالب الملقاة عليها والإنسان لا يستطيع أن يواكب كل هذا إلا بالنقد والتحليل والاستقراء ومن هنا يصبح التفكير عملية أساسية للتربية من أجل تحقيق وظيفتها والتفكير هنا يعني إدراك العلاقة بين الحاضر بمشكلاته وقضاياه وتحدياته – وبين الماضي الذي يعتبر سببا له .</a:t>
          </a:r>
          <a:endParaRPr lang="en-US" sz="2500" kern="1200" dirty="0">
            <a:solidFill>
              <a:sysClr val="window" lastClr="FFFFFF"/>
            </a:solidFill>
            <a:latin typeface="Calibri"/>
            <a:ea typeface="+mn-ea"/>
            <a:cs typeface="+mn-cs"/>
          </a:endParaRPr>
        </a:p>
      </dsp:txBody>
      <dsp:txXfrm>
        <a:off x="138682" y="230162"/>
        <a:ext cx="7952236" cy="2563542"/>
      </dsp:txXfrm>
    </dsp:sp>
    <dsp:sp modelId="{7B7A92F0-7AF6-4C2B-B9C2-CB5A169847E1}">
      <dsp:nvSpPr>
        <dsp:cNvPr id="0" name=""/>
        <dsp:cNvSpPr/>
      </dsp:nvSpPr>
      <dsp:spPr>
        <a:xfrm>
          <a:off x="0" y="2969699"/>
          <a:ext cx="8229600" cy="2840906"/>
        </a:xfrm>
        <a:prstGeom prst="roundRect">
          <a:avLst/>
        </a:prstGeom>
        <a:solidFill>
          <a:schemeClr val="bg1">
            <a:lumMod val="50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r" defTabSz="1111250" rtl="1">
            <a:lnSpc>
              <a:spcPct val="90000"/>
            </a:lnSpc>
            <a:spcBef>
              <a:spcPct val="0"/>
            </a:spcBef>
            <a:spcAft>
              <a:spcPct val="35000"/>
            </a:spcAft>
          </a:pPr>
          <a:r>
            <a:rPr lang="ar-OM" sz="2500" b="1" u="sng" kern="1200" dirty="0">
              <a:solidFill>
                <a:sysClr val="window" lastClr="FFFFFF"/>
              </a:solidFill>
              <a:latin typeface="Calibri"/>
              <a:ea typeface="+mn-ea"/>
              <a:cs typeface="Arial" panose="020B0604020202020204" pitchFamily="34" charset="0"/>
            </a:rPr>
            <a:t>ثالثا :  </a:t>
          </a:r>
          <a:r>
            <a:rPr lang="ar-SA" sz="2500" b="1" u="sng" kern="1200" dirty="0">
              <a:solidFill>
                <a:sysClr val="window" lastClr="FFFFFF"/>
              </a:solidFill>
              <a:latin typeface="Calibri"/>
              <a:ea typeface="+mn-ea"/>
              <a:cs typeface="Arial" panose="020B0604020202020204" pitchFamily="34" charset="0"/>
            </a:rPr>
            <a:t>والمستقبل الذي يتطلع إليه الإنسان في مجتمعه يعتبر مصدرا ثالثا</a:t>
          </a:r>
          <a:r>
            <a:rPr lang="ar-OM" sz="2500" b="1" u="sng" kern="1200" dirty="0">
              <a:solidFill>
                <a:sysClr val="window" lastClr="FFFFFF"/>
              </a:solidFill>
              <a:latin typeface="Calibri"/>
              <a:ea typeface="+mn-ea"/>
              <a:cs typeface="Arial" panose="020B0604020202020204" pitchFamily="34" charset="0"/>
            </a:rPr>
            <a:t> </a:t>
          </a:r>
          <a:r>
            <a:rPr lang="ar-SA" sz="2500" b="1" kern="1200" dirty="0">
              <a:solidFill>
                <a:sysClr val="window" lastClr="FFFFFF"/>
              </a:solidFill>
              <a:latin typeface="Calibri"/>
              <a:ea typeface="+mn-ea"/>
              <a:cs typeface="Arial" panose="020B0604020202020204" pitchFamily="34" charset="0"/>
            </a:rPr>
            <a:t>تستمد منه التربية توجيهاتها وأهدافها وتصوراتها فإذا كان الماضي يغذي الحاضر فإن الحاضر لابد أنه يغذي المستقبل  بل أن تصوراتنا عن هذا المستقبل تغذي الحاضر وهكذا والتربية بطبيعتها عملية مستقبلية كما أنها عملية ثقافية اجتماعية ومن هنا فإن تنمية التصور والتخيل  والقدرة علي الخلق والإبداع تعتبر من وظائف التربية لأن كل هذه القدرات هي سبيل الإنسان إلي صنع مستقبله والتنبؤ به .</a:t>
          </a:r>
          <a:endParaRPr lang="en-US" sz="2500" kern="1200" dirty="0">
            <a:solidFill>
              <a:sysClr val="window" lastClr="FFFFFF"/>
            </a:solidFill>
            <a:latin typeface="Calibri"/>
            <a:ea typeface="+mn-ea"/>
            <a:cs typeface="+mn-cs"/>
          </a:endParaRPr>
        </a:p>
      </dsp:txBody>
      <dsp:txXfrm>
        <a:off x="138682" y="3108381"/>
        <a:ext cx="7952236" cy="25635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04878-7FCF-43B6-863B-C1068075D5BE}">
      <dsp:nvSpPr>
        <dsp:cNvPr id="0" name=""/>
        <dsp:cNvSpPr/>
      </dsp:nvSpPr>
      <dsp:spPr>
        <a:xfrm>
          <a:off x="0" y="51066"/>
          <a:ext cx="8759536" cy="2158650"/>
        </a:xfrm>
        <a:prstGeom prst="roundRect">
          <a:avLst/>
        </a:prstGeom>
        <a:solidFill>
          <a:schemeClr val="bg1">
            <a:lumMod val="65000"/>
          </a:scheme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OM" sz="3200" b="1" kern="1200" dirty="0" smtClean="0">
              <a:solidFill>
                <a:srgbClr val="FF0000"/>
              </a:solidFill>
              <a:latin typeface="Georgia"/>
              <a:ea typeface="+mn-ea"/>
              <a:cs typeface="Arial" panose="020B0604020202020204" pitchFamily="34" charset="0"/>
            </a:rPr>
            <a:t>التربية</a:t>
          </a:r>
          <a:r>
            <a:rPr lang="ar-OM" sz="3200" b="1" kern="1200" dirty="0" smtClean="0">
              <a:solidFill>
                <a:sysClr val="window" lastClr="FFFFFF"/>
              </a:solidFill>
              <a:latin typeface="Georgia"/>
              <a:ea typeface="+mn-ea"/>
              <a:cs typeface="Arial" panose="020B0604020202020204" pitchFamily="34" charset="0"/>
            </a:rPr>
            <a:t> : هي </a:t>
          </a:r>
          <a:r>
            <a:rPr lang="ar-SA" sz="3200" b="1" kern="1200" dirty="0" smtClean="0">
              <a:solidFill>
                <a:sysClr val="window" lastClr="FFFFFF"/>
              </a:solidFill>
              <a:latin typeface="Georgia"/>
              <a:ea typeface="+mn-ea"/>
              <a:cs typeface="Arial" panose="020B0604020202020204" pitchFamily="34" charset="0"/>
            </a:rPr>
            <a:t>الرعاية الشاملة والمتكاملة لشخصية الإنسان من جوانبها الأربعة الجسمي والنفسي والعقلي والاجتماعي بهدف إيجاد فرد متوازن يستطيع التكيف مع بيئتيه.</a:t>
          </a:r>
          <a:endParaRPr lang="en-US" sz="3200" kern="1200" dirty="0">
            <a:solidFill>
              <a:sysClr val="window" lastClr="FFFFFF"/>
            </a:solidFill>
            <a:latin typeface="Georgia"/>
            <a:ea typeface="+mn-ea"/>
            <a:cs typeface="+mn-cs"/>
          </a:endParaRPr>
        </a:p>
      </dsp:txBody>
      <dsp:txXfrm>
        <a:off x="105377" y="156443"/>
        <a:ext cx="8548782" cy="1947896"/>
      </dsp:txXfrm>
    </dsp:sp>
    <dsp:sp modelId="{1E1640B6-F440-4ABE-9E68-483960893FF3}">
      <dsp:nvSpPr>
        <dsp:cNvPr id="0" name=""/>
        <dsp:cNvSpPr/>
      </dsp:nvSpPr>
      <dsp:spPr>
        <a:xfrm>
          <a:off x="0" y="2301877"/>
          <a:ext cx="8759536" cy="2158650"/>
        </a:xfrm>
        <a:prstGeom prst="roundRect">
          <a:avLst/>
        </a:prstGeom>
        <a:solidFill>
          <a:schemeClr val="bg1">
            <a:lumMod val="50000"/>
          </a:scheme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solidFill>
                <a:sysClr val="window" lastClr="FFFFFF"/>
              </a:solidFill>
              <a:latin typeface="Georgia"/>
              <a:ea typeface="+mn-ea"/>
              <a:cs typeface="Arial" panose="020B0604020202020204" pitchFamily="34" charset="0"/>
            </a:rPr>
            <a:t>تعرف </a:t>
          </a:r>
          <a:r>
            <a:rPr lang="ar-SA" sz="3200" b="1" kern="1200" dirty="0" smtClean="0">
              <a:solidFill>
                <a:srgbClr val="FF0000"/>
              </a:solidFill>
              <a:latin typeface="Georgia"/>
              <a:ea typeface="+mn-ea"/>
              <a:cs typeface="Arial" panose="020B0604020202020204" pitchFamily="34" charset="0"/>
            </a:rPr>
            <a:t>أصول التربية </a:t>
          </a:r>
          <a:r>
            <a:rPr lang="ar-SA" sz="3200" b="1" kern="1200" dirty="0" smtClean="0">
              <a:solidFill>
                <a:sysClr val="window" lastClr="FFFFFF"/>
              </a:solidFill>
              <a:latin typeface="Georgia"/>
              <a:ea typeface="+mn-ea"/>
              <a:cs typeface="Arial" panose="020B0604020202020204" pitchFamily="34" charset="0"/>
            </a:rPr>
            <a:t>على أنها </a:t>
          </a:r>
          <a:r>
            <a:rPr lang="ar-SA" sz="3200" b="1" u="sng" kern="1200" dirty="0" smtClean="0">
              <a:solidFill>
                <a:sysClr val="window" lastClr="FFFFFF"/>
              </a:solidFill>
              <a:latin typeface="Georgia"/>
              <a:ea typeface="+mn-ea"/>
              <a:cs typeface="Arial" panose="020B0604020202020204" pitchFamily="34" charset="0"/>
            </a:rPr>
            <a:t>( </a:t>
          </a:r>
          <a:r>
            <a:rPr lang="ar-SA" sz="3200" b="1" u="none" kern="1200" dirty="0" smtClean="0">
              <a:solidFill>
                <a:sysClr val="window" lastClr="FFFFFF"/>
              </a:solidFill>
              <a:latin typeface="Georgia"/>
              <a:ea typeface="+mn-ea"/>
              <a:cs typeface="Arial" panose="020B0604020202020204" pitchFamily="34" charset="0"/>
            </a:rPr>
            <a:t>القواعد والأسس والمبادئ والنظريات والمسلمات والافتراضات والحقائق التي يقوم عليها أي نظام تربوي أو هي الجذور والمنابع التي تنبثق منها الأفكار والنظريات والممارسات التربوية )</a:t>
          </a:r>
          <a:endParaRPr lang="en-US" sz="3200" u="none" kern="1200" dirty="0">
            <a:solidFill>
              <a:sysClr val="window" lastClr="FFFFFF"/>
            </a:solidFill>
            <a:latin typeface="Georgia"/>
            <a:ea typeface="+mn-ea"/>
            <a:cs typeface="+mn-cs"/>
          </a:endParaRPr>
        </a:p>
      </dsp:txBody>
      <dsp:txXfrm>
        <a:off x="105377" y="2407254"/>
        <a:ext cx="8548782" cy="19478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3B9F9C-79E7-42A3-8451-E792894E253C}">
      <dsp:nvSpPr>
        <dsp:cNvPr id="0" name=""/>
        <dsp:cNvSpPr/>
      </dsp:nvSpPr>
      <dsp:spPr>
        <a:xfrm>
          <a:off x="0" y="1357788"/>
          <a:ext cx="8229600"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6753D3-9680-4F08-B9E1-F79EDA547188}">
      <dsp:nvSpPr>
        <dsp:cNvPr id="0" name=""/>
        <dsp:cNvSpPr/>
      </dsp:nvSpPr>
      <dsp:spPr>
        <a:xfrm>
          <a:off x="0" y="0"/>
          <a:ext cx="740664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b" anchorCtr="0">
          <a:noAutofit/>
        </a:bodyPr>
        <a:lstStyle/>
        <a:p>
          <a:pPr lvl="0" algn="ctr" defTabSz="1466850" rtl="1">
            <a:lnSpc>
              <a:spcPct val="90000"/>
            </a:lnSpc>
            <a:spcBef>
              <a:spcPct val="0"/>
            </a:spcBef>
            <a:spcAft>
              <a:spcPct val="35000"/>
            </a:spcAft>
          </a:pPr>
          <a:r>
            <a:rPr lang="ar-OM" sz="3300" b="1" kern="1200" smtClean="0"/>
            <a:t>س : </a:t>
          </a:r>
          <a:r>
            <a:rPr lang="ar-SA" sz="3300" b="1" kern="1200" smtClean="0"/>
            <a:t>لم تعد التربية النظامية كافية لتحقيق الأغراض</a:t>
          </a:r>
          <a:r>
            <a:rPr lang="ar-OM" sz="3300" b="1" kern="1200" smtClean="0"/>
            <a:t> </a:t>
          </a:r>
          <a:r>
            <a:rPr lang="ar-SA" sz="3300" b="1" kern="1200" smtClean="0"/>
            <a:t>التربوية والاجتماعية المطلوبة في وقتنا الحاضر . كيف ذلك ؟ </a:t>
          </a:r>
          <a:endParaRPr lang="en-US" sz="3300" kern="1200"/>
        </a:p>
      </dsp:txBody>
      <dsp:txXfrm>
        <a:off x="0" y="0"/>
        <a:ext cx="7406640" cy="1810385"/>
      </dsp:txXfrm>
    </dsp:sp>
    <dsp:sp modelId="{9703CC41-85B2-40B6-99DC-48ED546C02BC}">
      <dsp:nvSpPr>
        <dsp:cNvPr id="0" name=""/>
        <dsp:cNvSpPr/>
      </dsp:nvSpPr>
      <dsp:spPr>
        <a:xfrm>
          <a:off x="3477021"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7070FC-8B18-4D40-B041-E72AB2584F45}">
      <dsp:nvSpPr>
        <dsp:cNvPr id="0" name=""/>
        <dsp:cNvSpPr/>
      </dsp:nvSpPr>
      <dsp:spPr>
        <a:xfrm>
          <a:off x="4204" y="131"/>
          <a:ext cx="3096788" cy="1430117"/>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rtl="1">
            <a:lnSpc>
              <a:spcPct val="90000"/>
            </a:lnSpc>
            <a:spcBef>
              <a:spcPct val="0"/>
            </a:spcBef>
            <a:spcAft>
              <a:spcPct val="35000"/>
            </a:spcAft>
          </a:pPr>
          <a:r>
            <a:rPr lang="ar-SA" sz="2300" b="1" kern="1200" dirty="0" smtClean="0">
              <a:latin typeface="Garamond"/>
              <a:ea typeface="+mn-ea"/>
              <a:cs typeface="Times New Roman"/>
            </a:rPr>
            <a:t>- التربية ليست علما قائم بذاته بل هي ميدان تطبيقي تلتقي فيه مجموعة من العلوم </a:t>
          </a:r>
          <a:endParaRPr lang="ar-SA" sz="2300" b="1" kern="1200" dirty="0">
            <a:latin typeface="Garamond"/>
            <a:ea typeface="+mn-ea"/>
            <a:cs typeface="Times New Roman"/>
          </a:endParaRPr>
        </a:p>
      </dsp:txBody>
      <dsp:txXfrm>
        <a:off x="74017" y="69944"/>
        <a:ext cx="2957162" cy="1290491"/>
      </dsp:txXfrm>
    </dsp:sp>
    <dsp:sp modelId="{3117D110-C3BF-45CF-B69A-8782D130D2AC}">
      <dsp:nvSpPr>
        <dsp:cNvPr id="0" name=""/>
        <dsp:cNvSpPr/>
      </dsp:nvSpPr>
      <dsp:spPr>
        <a:xfrm rot="5400000">
          <a:off x="4745907" y="-165645"/>
          <a:ext cx="2215574" cy="550540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r" defTabSz="1066800" rtl="1">
            <a:lnSpc>
              <a:spcPct val="90000"/>
            </a:lnSpc>
            <a:spcBef>
              <a:spcPct val="0"/>
            </a:spcBef>
            <a:spcAft>
              <a:spcPct val="15000"/>
            </a:spcAft>
            <a:buChar char="••"/>
          </a:pPr>
          <a:r>
            <a:rPr lang="ar-SA" sz="2400" b="1" kern="1200" dirty="0" smtClean="0">
              <a:latin typeface="Garamond"/>
              <a:ea typeface="+mn-ea"/>
              <a:cs typeface="Times New Roman"/>
            </a:rPr>
            <a:t>ان العمل التربوي يتطلب تأهيلا ثقافيا وعلميا ومسلكيا ( معرفي / مهني ) لهذا يتطلب ان يكون المرء على معرفة وعلاقة بالعلوم الإنسانية والفلسفية والاجتماعية التي تفسر مختلف الظواهر النفسية والسلوكية والاجتماعية المتعلقة بالإنسان </a:t>
          </a:r>
          <a:endParaRPr lang="en-US" sz="2400" kern="1200" dirty="0">
            <a:latin typeface="Garamond"/>
            <a:ea typeface="+mn-ea"/>
            <a:cs typeface="+mn-cs"/>
          </a:endParaRPr>
        </a:p>
      </dsp:txBody>
      <dsp:txXfrm rot="-5400000">
        <a:off x="3100994" y="1587423"/>
        <a:ext cx="5397247" cy="1999264"/>
      </dsp:txXfrm>
    </dsp:sp>
    <dsp:sp modelId="{0E02EE6E-F1A7-4590-93DA-6FDDB6E4930F}">
      <dsp:nvSpPr>
        <dsp:cNvPr id="0" name=""/>
        <dsp:cNvSpPr/>
      </dsp:nvSpPr>
      <dsp:spPr>
        <a:xfrm>
          <a:off x="4204" y="1937591"/>
          <a:ext cx="3096788" cy="1298929"/>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1">
            <a:lnSpc>
              <a:spcPct val="90000"/>
            </a:lnSpc>
            <a:spcBef>
              <a:spcPct val="0"/>
            </a:spcBef>
            <a:spcAft>
              <a:spcPct val="35000"/>
            </a:spcAft>
          </a:pPr>
          <a:r>
            <a:rPr lang="ar-SA" sz="2800" b="1" kern="1200" dirty="0" smtClean="0">
              <a:latin typeface="Garamond"/>
              <a:ea typeface="+mn-ea"/>
              <a:cs typeface="Times New Roman"/>
            </a:rPr>
            <a:t>( أي أنها تعتمد على العلوم الأخرى ) </a:t>
          </a:r>
          <a:endParaRPr lang="en-US" sz="2800" b="1" kern="1200" dirty="0">
            <a:latin typeface="Garamond"/>
            <a:ea typeface="+mn-ea"/>
            <a:cs typeface="+mn-cs"/>
          </a:endParaRPr>
        </a:p>
      </dsp:txBody>
      <dsp:txXfrm>
        <a:off x="67612" y="2000999"/>
        <a:ext cx="2969972" cy="1172113"/>
      </dsp:txXfrm>
    </dsp:sp>
    <dsp:sp modelId="{96646FF5-9120-4D67-9D19-0E0F75E5E2FF}">
      <dsp:nvSpPr>
        <dsp:cNvPr id="0" name=""/>
        <dsp:cNvSpPr/>
      </dsp:nvSpPr>
      <dsp:spPr>
        <a:xfrm>
          <a:off x="4204" y="3743863"/>
          <a:ext cx="4691509" cy="980405"/>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ctr" defTabSz="2133600" rtl="1">
            <a:lnSpc>
              <a:spcPct val="90000"/>
            </a:lnSpc>
            <a:spcBef>
              <a:spcPct val="0"/>
            </a:spcBef>
            <a:spcAft>
              <a:spcPct val="35000"/>
            </a:spcAft>
          </a:pPr>
          <a:r>
            <a:rPr lang="ar-SA" sz="4800" b="1" kern="1200" dirty="0" smtClean="0">
              <a:latin typeface="Garamond"/>
              <a:ea typeface="+mn-ea"/>
              <a:cs typeface="Times New Roman"/>
            </a:rPr>
            <a:t>( كيف ذلك ؟ )</a:t>
          </a:r>
          <a:endParaRPr lang="ar-SA" sz="4800" b="1" kern="1200" dirty="0">
            <a:latin typeface="Garamond"/>
            <a:ea typeface="+mn-ea"/>
            <a:cs typeface="Times New Roman"/>
          </a:endParaRPr>
        </a:p>
      </dsp:txBody>
      <dsp:txXfrm>
        <a:off x="52063" y="3791722"/>
        <a:ext cx="4595791" cy="88468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D85E2-1509-472E-8331-5243202FE4D2}">
      <dsp:nvSpPr>
        <dsp:cNvPr id="0" name=""/>
        <dsp:cNvSpPr/>
      </dsp:nvSpPr>
      <dsp:spPr>
        <a:xfrm>
          <a:off x="31588" y="2055"/>
          <a:ext cx="2005434" cy="1381744"/>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CE1E90-D0E7-4D72-9467-C233954B015A}">
      <dsp:nvSpPr>
        <dsp:cNvPr id="0" name=""/>
        <dsp:cNvSpPr/>
      </dsp:nvSpPr>
      <dsp:spPr>
        <a:xfrm>
          <a:off x="31588" y="1383799"/>
          <a:ext cx="2005434" cy="744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0" numCol="1" spcCol="1270" anchor="t" anchorCtr="0">
          <a:noAutofit/>
        </a:bodyPr>
        <a:lstStyle/>
        <a:p>
          <a:pPr lvl="0" algn="ctr" defTabSz="1244600" rtl="1">
            <a:lnSpc>
              <a:spcPct val="90000"/>
            </a:lnSpc>
            <a:spcBef>
              <a:spcPct val="0"/>
            </a:spcBef>
            <a:spcAft>
              <a:spcPct val="35000"/>
            </a:spcAft>
          </a:pPr>
          <a:r>
            <a:rPr lang="ar-SA" sz="2800" b="1" kern="1200" dirty="0" smtClean="0"/>
            <a:t>بعلم الاجتماع</a:t>
          </a:r>
          <a:endParaRPr lang="en-US" sz="2800" kern="1200" dirty="0"/>
        </a:p>
      </dsp:txBody>
      <dsp:txXfrm>
        <a:off x="31588" y="1383799"/>
        <a:ext cx="2005434" cy="744016"/>
      </dsp:txXfrm>
    </dsp:sp>
    <dsp:sp modelId="{234ECFCA-2FC4-4FD9-8B71-5CAFAB42056B}">
      <dsp:nvSpPr>
        <dsp:cNvPr id="0" name=""/>
        <dsp:cNvSpPr/>
      </dsp:nvSpPr>
      <dsp:spPr>
        <a:xfrm>
          <a:off x="2237651" y="2055"/>
          <a:ext cx="2005434" cy="1381744"/>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EB866A-FB78-4116-ADEA-67350B9B4FB4}">
      <dsp:nvSpPr>
        <dsp:cNvPr id="0" name=""/>
        <dsp:cNvSpPr/>
      </dsp:nvSpPr>
      <dsp:spPr>
        <a:xfrm>
          <a:off x="2237651" y="1383799"/>
          <a:ext cx="2005434" cy="744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0" numCol="1" spcCol="1270" anchor="t" anchorCtr="0">
          <a:noAutofit/>
        </a:bodyPr>
        <a:lstStyle/>
        <a:p>
          <a:pPr lvl="0" algn="ctr" defTabSz="1422400" rtl="1">
            <a:lnSpc>
              <a:spcPct val="90000"/>
            </a:lnSpc>
            <a:spcBef>
              <a:spcPct val="0"/>
            </a:spcBef>
            <a:spcAft>
              <a:spcPct val="35000"/>
            </a:spcAft>
          </a:pPr>
          <a:r>
            <a:rPr lang="ar-SA" sz="3200" b="1" kern="1200" dirty="0" smtClean="0"/>
            <a:t>بعلم النفس</a:t>
          </a:r>
          <a:endParaRPr lang="en-US" sz="3200" kern="1200" dirty="0"/>
        </a:p>
      </dsp:txBody>
      <dsp:txXfrm>
        <a:off x="2237651" y="1383799"/>
        <a:ext cx="2005434" cy="744016"/>
      </dsp:txXfrm>
    </dsp:sp>
    <dsp:sp modelId="{8B0F75B5-9C76-4614-967E-17051E20C13E}">
      <dsp:nvSpPr>
        <dsp:cNvPr id="0" name=""/>
        <dsp:cNvSpPr/>
      </dsp:nvSpPr>
      <dsp:spPr>
        <a:xfrm>
          <a:off x="4443713" y="2055"/>
          <a:ext cx="2005434" cy="1381744"/>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352824-5199-4AA0-90A9-79F1FE9C5CE1}">
      <dsp:nvSpPr>
        <dsp:cNvPr id="0" name=""/>
        <dsp:cNvSpPr/>
      </dsp:nvSpPr>
      <dsp:spPr>
        <a:xfrm>
          <a:off x="4443713" y="1383799"/>
          <a:ext cx="2005434" cy="744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0" numCol="1" spcCol="1270" anchor="t" anchorCtr="0">
          <a:noAutofit/>
        </a:bodyPr>
        <a:lstStyle/>
        <a:p>
          <a:pPr lvl="0" algn="ctr" defTabSz="1244600" rtl="1">
            <a:lnSpc>
              <a:spcPct val="90000"/>
            </a:lnSpc>
            <a:spcBef>
              <a:spcPct val="0"/>
            </a:spcBef>
            <a:spcAft>
              <a:spcPct val="35000"/>
            </a:spcAft>
          </a:pPr>
          <a:r>
            <a:rPr lang="ar-SA" sz="2800" b="1" kern="1200" dirty="0" smtClean="0"/>
            <a:t>بعلم الفلسفة</a:t>
          </a:r>
          <a:endParaRPr lang="en-US" sz="2800" kern="1200" dirty="0"/>
        </a:p>
      </dsp:txBody>
      <dsp:txXfrm>
        <a:off x="4443713" y="1383799"/>
        <a:ext cx="2005434" cy="744016"/>
      </dsp:txXfrm>
    </dsp:sp>
    <dsp:sp modelId="{58CFDAD7-4209-4DEF-9D6C-3F1621662716}">
      <dsp:nvSpPr>
        <dsp:cNvPr id="0" name=""/>
        <dsp:cNvSpPr/>
      </dsp:nvSpPr>
      <dsp:spPr>
        <a:xfrm>
          <a:off x="6649776" y="2055"/>
          <a:ext cx="2005434" cy="1381744"/>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CB7288-3270-4E60-AE79-3077F4EEEA96}">
      <dsp:nvSpPr>
        <dsp:cNvPr id="0" name=""/>
        <dsp:cNvSpPr/>
      </dsp:nvSpPr>
      <dsp:spPr>
        <a:xfrm>
          <a:off x="6649776" y="1383799"/>
          <a:ext cx="2005434" cy="744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0" numCol="1" spcCol="1270" anchor="t" anchorCtr="0">
          <a:noAutofit/>
        </a:bodyPr>
        <a:lstStyle/>
        <a:p>
          <a:pPr lvl="0" algn="ctr" defTabSz="1244600" rtl="1">
            <a:lnSpc>
              <a:spcPct val="90000"/>
            </a:lnSpc>
            <a:spcBef>
              <a:spcPct val="0"/>
            </a:spcBef>
            <a:spcAft>
              <a:spcPct val="35000"/>
            </a:spcAft>
          </a:pPr>
          <a:r>
            <a:rPr lang="ar-SA" sz="2800" b="1" kern="1200" dirty="0" smtClean="0"/>
            <a:t>بعلم الاحياء</a:t>
          </a:r>
          <a:endParaRPr lang="en-US" sz="2800" kern="1200" dirty="0"/>
        </a:p>
      </dsp:txBody>
      <dsp:txXfrm>
        <a:off x="6649776" y="1383799"/>
        <a:ext cx="2005434" cy="744016"/>
      </dsp:txXfrm>
    </dsp:sp>
    <dsp:sp modelId="{21731F74-3207-4739-B48B-886C97F45D99}">
      <dsp:nvSpPr>
        <dsp:cNvPr id="0" name=""/>
        <dsp:cNvSpPr/>
      </dsp:nvSpPr>
      <dsp:spPr>
        <a:xfrm>
          <a:off x="3352795" y="2017771"/>
          <a:ext cx="2005434" cy="1381744"/>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2859C8-11FD-4AA2-9501-D3BEFBA1C4AC}">
      <dsp:nvSpPr>
        <dsp:cNvPr id="0" name=""/>
        <dsp:cNvSpPr/>
      </dsp:nvSpPr>
      <dsp:spPr>
        <a:xfrm>
          <a:off x="2918618" y="3541778"/>
          <a:ext cx="2873788" cy="744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0" numCol="1" spcCol="1270" anchor="t" anchorCtr="0">
          <a:noAutofit/>
        </a:bodyPr>
        <a:lstStyle/>
        <a:p>
          <a:pPr lvl="0" algn="ctr" defTabSz="1244600" rtl="1">
            <a:lnSpc>
              <a:spcPct val="90000"/>
            </a:lnSpc>
            <a:spcBef>
              <a:spcPct val="0"/>
            </a:spcBef>
            <a:spcAft>
              <a:spcPct val="35000"/>
            </a:spcAft>
          </a:pPr>
          <a:r>
            <a:rPr lang="ar-SA" sz="2800" b="1" kern="1200" dirty="0" smtClean="0"/>
            <a:t>بعلم الأنثروبولوجيا</a:t>
          </a:r>
          <a:endParaRPr lang="en-US" sz="2800" kern="1200" dirty="0"/>
        </a:p>
      </dsp:txBody>
      <dsp:txXfrm>
        <a:off x="2918618" y="3541778"/>
        <a:ext cx="2873788" cy="74401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76D55-3D20-4122-8FC3-4684292B56F4}">
      <dsp:nvSpPr>
        <dsp:cNvPr id="0" name=""/>
        <dsp:cNvSpPr/>
      </dsp:nvSpPr>
      <dsp:spPr>
        <a:xfrm>
          <a:off x="0" y="361187"/>
          <a:ext cx="4937760" cy="4937760"/>
        </a:xfrm>
        <a:prstGeom prst="pie">
          <a:avLst>
            <a:gd name="adj1" fmla="val 5400000"/>
            <a:gd name="adj2" fmla="val 1620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0E5952-D4EE-467A-A14B-8F73B5396753}">
      <dsp:nvSpPr>
        <dsp:cNvPr id="0" name=""/>
        <dsp:cNvSpPr/>
      </dsp:nvSpPr>
      <dsp:spPr>
        <a:xfrm>
          <a:off x="2468880" y="361187"/>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u="sng" kern="1200" dirty="0" smtClean="0"/>
            <a:t>بعلم الفلسفة : </a:t>
          </a:r>
          <a:r>
            <a:rPr lang="ar-SA" sz="2700" b="1" kern="1200" dirty="0" smtClean="0"/>
            <a:t>ان الفكر التربوي هو الوجه الاخر للفلسفة ( من خلال التفكير في وجود الانسان وتفاعله مع بيئته الطبيعية والاجتماعية ) انها فلسفة التربية في أي مجتمع هي تطبيقيا عمليا لمختلف </a:t>
          </a:r>
          <a:r>
            <a:rPr lang="ar-SA" sz="2700" b="1" u="sng" kern="1200" dirty="0" smtClean="0"/>
            <a:t>الآراء والنظريات الفلسفية </a:t>
          </a:r>
          <a:r>
            <a:rPr lang="ar-SA" sz="2700" b="1" kern="1200" dirty="0" smtClean="0"/>
            <a:t>لهذا المجتمع .</a:t>
          </a:r>
          <a:endParaRPr lang="en-US" sz="2700" kern="1200" dirty="0"/>
        </a:p>
      </dsp:txBody>
      <dsp:txXfrm>
        <a:off x="2468880" y="361187"/>
        <a:ext cx="5760719" cy="2345436"/>
      </dsp:txXfrm>
    </dsp:sp>
    <dsp:sp modelId="{2160FC5D-6D52-4833-A494-BAD2F18DD43B}">
      <dsp:nvSpPr>
        <dsp:cNvPr id="0" name=""/>
        <dsp:cNvSpPr/>
      </dsp:nvSpPr>
      <dsp:spPr>
        <a:xfrm>
          <a:off x="1296162" y="2706624"/>
          <a:ext cx="2345436" cy="2345436"/>
        </a:xfrm>
        <a:prstGeom prst="pie">
          <a:avLst>
            <a:gd name="adj1" fmla="val 5400000"/>
            <a:gd name="adj2" fmla="val 1620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26D930-19DB-43D9-8598-9E4FC11BEDF8}">
      <dsp:nvSpPr>
        <dsp:cNvPr id="0" name=""/>
        <dsp:cNvSpPr/>
      </dsp:nvSpPr>
      <dsp:spPr>
        <a:xfrm>
          <a:off x="2468880" y="2706624"/>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u="sng" kern="1200" smtClean="0"/>
            <a:t>بعلم النفس : </a:t>
          </a:r>
          <a:r>
            <a:rPr lang="ar-SA" sz="2700" b="1" kern="1200" smtClean="0"/>
            <a:t>تعنى التربية بالأسس والاهداف التي تقوم عليها عملية التعلم ( المحتوى )اما كيف تحدث عملية التعلم(الطريقة ) فهذا شان علم النفس ومن مواضيع علم النفس في المجال التربوي : الفروق الفردية / </a:t>
          </a:r>
          <a:r>
            <a:rPr lang="ar-SA" sz="2700" b="1" u="sng" kern="1200" smtClean="0"/>
            <a:t>خصائص النمو / الدافعية ..</a:t>
          </a:r>
          <a:endParaRPr lang="en-US" sz="2700" kern="1200"/>
        </a:p>
      </dsp:txBody>
      <dsp:txXfrm>
        <a:off x="2468880" y="2706624"/>
        <a:ext cx="5760719" cy="234543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4EA56-3C74-4775-BFCB-FE3089D39555}">
      <dsp:nvSpPr>
        <dsp:cNvPr id="0" name=""/>
        <dsp:cNvSpPr/>
      </dsp:nvSpPr>
      <dsp:spPr>
        <a:xfrm>
          <a:off x="0" y="586739"/>
          <a:ext cx="5074920" cy="5074920"/>
        </a:xfrm>
        <a:prstGeom prst="pie">
          <a:avLst>
            <a:gd name="adj1" fmla="val 5400000"/>
            <a:gd name="adj2" fmla="val 1620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415237-264B-4BBF-93D3-A01A3FBE59CB}">
      <dsp:nvSpPr>
        <dsp:cNvPr id="0" name=""/>
        <dsp:cNvSpPr/>
      </dsp:nvSpPr>
      <dsp:spPr>
        <a:xfrm>
          <a:off x="2537460" y="586739"/>
          <a:ext cx="5920739" cy="507492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u="sng" kern="1200" dirty="0" smtClean="0"/>
            <a:t>بعلم الاحياء : </a:t>
          </a:r>
          <a:r>
            <a:rPr lang="ar-SA" sz="2400" b="1" kern="1200" dirty="0" smtClean="0"/>
            <a:t>يدرس علم الاحياء الكائنات الحية ونشاطاتها ووظائفها الحيوية وفي ضوء ذلك فعلاقته بالتربية وثيقة من حيث صلتها بالإنسان والذي هو موضوع دراسة هذين العلمين فالعمل التربوي يستهدف مساعدة المتعلمين على النمو الجسمي بالإضافة الى جوانب النمو الأخرى ( </a:t>
          </a:r>
          <a:r>
            <a:rPr lang="ar-SA" sz="2400" b="1" u="sng" kern="1200" dirty="0" smtClean="0"/>
            <a:t>الوظائف الجسمية والعقلية : التغذية / سلامة الأعضاء / سير الجهاز العصبي / العادات الصحية)</a:t>
          </a:r>
          <a:endParaRPr lang="en-US" sz="2400" kern="1200" dirty="0"/>
        </a:p>
      </dsp:txBody>
      <dsp:txXfrm>
        <a:off x="2537460" y="586739"/>
        <a:ext cx="5920739" cy="2410587"/>
      </dsp:txXfrm>
    </dsp:sp>
    <dsp:sp modelId="{01156623-ECED-4E25-B24C-AC7B5567987F}">
      <dsp:nvSpPr>
        <dsp:cNvPr id="0" name=""/>
        <dsp:cNvSpPr/>
      </dsp:nvSpPr>
      <dsp:spPr>
        <a:xfrm>
          <a:off x="1332166" y="2997327"/>
          <a:ext cx="2410587" cy="2410587"/>
        </a:xfrm>
        <a:prstGeom prst="pie">
          <a:avLst>
            <a:gd name="adj1" fmla="val 5400000"/>
            <a:gd name="adj2" fmla="val 1620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678E9A-4A85-4643-8640-3F552AF4B855}">
      <dsp:nvSpPr>
        <dsp:cNvPr id="0" name=""/>
        <dsp:cNvSpPr/>
      </dsp:nvSpPr>
      <dsp:spPr>
        <a:xfrm>
          <a:off x="2537460" y="2997327"/>
          <a:ext cx="5920739" cy="241058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u="sng" kern="1200" dirty="0" smtClean="0"/>
            <a:t>بعلم الانثربولوجيا ( علم الانسان ) </a:t>
          </a:r>
          <a:r>
            <a:rPr lang="ar-SA" sz="2400" b="1" kern="1200" dirty="0" smtClean="0"/>
            <a:t>: هو العلم الذي يدرس الانسان من حيث تطور ثقافته وانماط حياته في المجتمع الذي يعيش فيه .. لذا علاقته بالتربية وثيقة من حيث ان وظيفة التربية هي </a:t>
          </a:r>
          <a:r>
            <a:rPr lang="ar-SA" sz="2400" b="1" u="sng" kern="1200" dirty="0" smtClean="0"/>
            <a:t>المحافظة على التراث وتنقيحه ونقله الى الأجيال القادمة .</a:t>
          </a:r>
          <a:endParaRPr lang="en-US" sz="2400" kern="1200" dirty="0"/>
        </a:p>
      </dsp:txBody>
      <dsp:txXfrm>
        <a:off x="2537460" y="2997327"/>
        <a:ext cx="5920739" cy="241058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8832DD-87D1-4A66-A349-B37B99C5A813}">
      <dsp:nvSpPr>
        <dsp:cNvPr id="0" name=""/>
        <dsp:cNvSpPr/>
      </dsp:nvSpPr>
      <dsp:spPr>
        <a:xfrm>
          <a:off x="0" y="0"/>
          <a:ext cx="4325112" cy="4325112"/>
        </a:xfrm>
        <a:prstGeom prst="pie">
          <a:avLst>
            <a:gd name="adj1" fmla="val 5400000"/>
            <a:gd name="adj2" fmla="val 16200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AE225B-DF81-46F6-BBCA-5264536C1652}">
      <dsp:nvSpPr>
        <dsp:cNvPr id="0" name=""/>
        <dsp:cNvSpPr/>
      </dsp:nvSpPr>
      <dsp:spPr>
        <a:xfrm>
          <a:off x="2162556" y="0"/>
          <a:ext cx="6067044" cy="432511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rtl="1">
            <a:lnSpc>
              <a:spcPct val="90000"/>
            </a:lnSpc>
            <a:spcBef>
              <a:spcPct val="0"/>
            </a:spcBef>
            <a:spcAft>
              <a:spcPct val="35000"/>
            </a:spcAft>
          </a:pPr>
          <a:r>
            <a:rPr lang="ar-SA" sz="4300" b="1" u="sng" kern="1200" dirty="0" smtClean="0"/>
            <a:t>بعلم الاجتماع : </a:t>
          </a:r>
          <a:r>
            <a:rPr lang="ar-SA" sz="4300" b="1" kern="1200" dirty="0" smtClean="0"/>
            <a:t>هو دراسة العلاقات بين الافراد والتفاعل فيما بينهم وتصرفاتهم كأعضاء في الجماعة فهو يركز على سلوك الافراد في المجتمعات البشرية </a:t>
          </a:r>
          <a:r>
            <a:rPr lang="ar-SA" sz="4300" b="1" u="sng" kern="1200" dirty="0" smtClean="0"/>
            <a:t>( بناء الشخصية الاجتماعية )</a:t>
          </a:r>
          <a:endParaRPr lang="en-US" sz="4300" kern="1200" dirty="0"/>
        </a:p>
      </dsp:txBody>
      <dsp:txXfrm>
        <a:off x="2162556" y="0"/>
        <a:ext cx="6067044" cy="432511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85DE8-5585-4504-86B5-D668F02F373E}">
      <dsp:nvSpPr>
        <dsp:cNvPr id="0" name=""/>
        <dsp:cNvSpPr/>
      </dsp:nvSpPr>
      <dsp:spPr>
        <a:xfrm>
          <a:off x="0" y="1297533"/>
          <a:ext cx="8229600" cy="1730044"/>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310B7F-182F-4505-BE5A-73686AA02726}">
      <dsp:nvSpPr>
        <dsp:cNvPr id="0" name=""/>
        <dsp:cNvSpPr/>
      </dsp:nvSpPr>
      <dsp:spPr>
        <a:xfrm>
          <a:off x="90" y="0"/>
          <a:ext cx="3612906" cy="1730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b" anchorCtr="0">
          <a:noAutofit/>
        </a:bodyPr>
        <a:lstStyle/>
        <a:p>
          <a:pPr lvl="0" algn="ctr" defTabSz="1466850" rtl="0">
            <a:lnSpc>
              <a:spcPct val="90000"/>
            </a:lnSpc>
            <a:spcBef>
              <a:spcPct val="0"/>
            </a:spcBef>
            <a:spcAft>
              <a:spcPct val="35000"/>
            </a:spcAft>
          </a:pPr>
          <a:r>
            <a:rPr lang="ar-OM" sz="3300" kern="1200" smtClean="0"/>
            <a:t>وفقكم الله تعالى</a:t>
          </a:r>
          <a:endParaRPr lang="en-US" sz="3300" kern="1200"/>
        </a:p>
      </dsp:txBody>
      <dsp:txXfrm>
        <a:off x="90" y="0"/>
        <a:ext cx="3612906" cy="1730044"/>
      </dsp:txXfrm>
    </dsp:sp>
    <dsp:sp modelId="{5C12BF8F-5549-4588-A911-39F41DB66F40}">
      <dsp:nvSpPr>
        <dsp:cNvPr id="0" name=""/>
        <dsp:cNvSpPr/>
      </dsp:nvSpPr>
      <dsp:spPr>
        <a:xfrm>
          <a:off x="1590288" y="1946300"/>
          <a:ext cx="432511" cy="43251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07BAF8-CAF4-4385-A68C-8DF12AE59075}">
      <dsp:nvSpPr>
        <dsp:cNvPr id="0" name=""/>
        <dsp:cNvSpPr/>
      </dsp:nvSpPr>
      <dsp:spPr>
        <a:xfrm>
          <a:off x="3793642" y="2595067"/>
          <a:ext cx="3612906" cy="1730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t" anchorCtr="0">
          <a:noAutofit/>
        </a:bodyPr>
        <a:lstStyle/>
        <a:p>
          <a:pPr lvl="0" algn="ctr" defTabSz="1466850" rtl="0">
            <a:lnSpc>
              <a:spcPct val="90000"/>
            </a:lnSpc>
            <a:spcBef>
              <a:spcPct val="0"/>
            </a:spcBef>
            <a:spcAft>
              <a:spcPct val="35000"/>
            </a:spcAft>
          </a:pPr>
          <a:r>
            <a:rPr lang="ar-OM" sz="3300" kern="1200" smtClean="0"/>
            <a:t>والى اللقاء في محاضرة قادمة باذن الله تعالى</a:t>
          </a:r>
          <a:endParaRPr lang="en-US" sz="3300" kern="1200"/>
        </a:p>
      </dsp:txBody>
      <dsp:txXfrm>
        <a:off x="3793642" y="2595067"/>
        <a:ext cx="3612906" cy="1730044"/>
      </dsp:txXfrm>
    </dsp:sp>
    <dsp:sp modelId="{E97B55C6-FB38-4682-8BF4-049C78C66D99}">
      <dsp:nvSpPr>
        <dsp:cNvPr id="0" name=""/>
        <dsp:cNvSpPr/>
      </dsp:nvSpPr>
      <dsp:spPr>
        <a:xfrm>
          <a:off x="5383840" y="1946300"/>
          <a:ext cx="432511" cy="43251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29D032-BB1C-4BEC-9793-F7C7523B06A4}">
      <dsp:nvSpPr>
        <dsp:cNvPr id="0" name=""/>
        <dsp:cNvSpPr/>
      </dsp:nvSpPr>
      <dsp:spPr>
        <a:xfrm>
          <a:off x="0" y="203122"/>
          <a:ext cx="8229600" cy="4043520"/>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OM" sz="3200" b="1" kern="1200" dirty="0" smtClean="0"/>
            <a:t>الطبيعة المنهجية "لأصول التربية "تحتم انها ميدان تركيبي أو تأليفي وليست علما مستقلا أو فرعا قائما بذاته </a:t>
          </a:r>
          <a:endParaRPr lang="en-US" sz="3200" b="1" kern="1200" dirty="0" smtClean="0"/>
        </a:p>
        <a:p>
          <a:pPr lvl="0" algn="ctr" defTabSz="1422400" rtl="1">
            <a:lnSpc>
              <a:spcPct val="90000"/>
            </a:lnSpc>
            <a:spcBef>
              <a:spcPct val="0"/>
            </a:spcBef>
            <a:spcAft>
              <a:spcPct val="35000"/>
            </a:spcAft>
          </a:pPr>
          <a:r>
            <a:rPr lang="ar-OM" sz="3200" b="1" kern="1200" dirty="0" smtClean="0"/>
            <a:t>من هنا يقال انها ميدان متعدد الجوانب لو انحصر في حدود ضيقة مستقلة لاختنق و فقد جذوره وأصولة وصار فرعا رتيبا راكدا ،و ربما جافا ميتا </a:t>
          </a:r>
          <a:endParaRPr lang="en-US" sz="3200" b="1" kern="1200" dirty="0" smtClean="0"/>
        </a:p>
        <a:p>
          <a:pPr lvl="0" algn="ctr" defTabSz="1422400" rtl="1">
            <a:lnSpc>
              <a:spcPct val="90000"/>
            </a:lnSpc>
            <a:spcBef>
              <a:spcPct val="0"/>
            </a:spcBef>
            <a:spcAft>
              <a:spcPct val="35000"/>
            </a:spcAft>
          </a:pPr>
          <a:r>
            <a:rPr lang="ar-OM" sz="3200" b="1" kern="1200" dirty="0" smtClean="0"/>
            <a:t>لان عوامل الحياة والخصوبة،و النماء و الازدهار فيه نابعة من مصادر أخرى </a:t>
          </a:r>
          <a:endParaRPr lang="en-US" sz="3200" kern="1200" dirty="0"/>
        </a:p>
      </dsp:txBody>
      <dsp:txXfrm>
        <a:off x="197388" y="400510"/>
        <a:ext cx="7834824" cy="364874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F56492-A165-47BD-9CC0-47B1B6C3E01B}">
      <dsp:nvSpPr>
        <dsp:cNvPr id="0" name=""/>
        <dsp:cNvSpPr/>
      </dsp:nvSpPr>
      <dsp:spPr>
        <a:xfrm>
          <a:off x="495061" y="645"/>
          <a:ext cx="2262336" cy="1357401"/>
        </a:xfrm>
        <a:prstGeom prst="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dirty="0" smtClean="0"/>
            <a:t>الاصول الدينية</a:t>
          </a:r>
          <a:endParaRPr lang="en-US" sz="3900" kern="1200" dirty="0"/>
        </a:p>
      </dsp:txBody>
      <dsp:txXfrm>
        <a:off x="495061" y="645"/>
        <a:ext cx="2262336" cy="1357401"/>
      </dsp:txXfrm>
    </dsp:sp>
    <dsp:sp modelId="{32B8A59E-7B85-41DD-983D-5B5F5AAEDB22}">
      <dsp:nvSpPr>
        <dsp:cNvPr id="0" name=""/>
        <dsp:cNvSpPr/>
      </dsp:nvSpPr>
      <dsp:spPr>
        <a:xfrm>
          <a:off x="2983631" y="645"/>
          <a:ext cx="2262336" cy="13574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dirty="0" smtClean="0"/>
            <a:t>الاصول التاريخية</a:t>
          </a:r>
          <a:endParaRPr lang="en-US" sz="3900" kern="1200" dirty="0"/>
        </a:p>
      </dsp:txBody>
      <dsp:txXfrm>
        <a:off x="2983631" y="645"/>
        <a:ext cx="2262336" cy="1357401"/>
      </dsp:txXfrm>
    </dsp:sp>
    <dsp:sp modelId="{3E47E438-24A1-460D-BF27-F425EDB465B6}">
      <dsp:nvSpPr>
        <dsp:cNvPr id="0" name=""/>
        <dsp:cNvSpPr/>
      </dsp:nvSpPr>
      <dsp:spPr>
        <a:xfrm>
          <a:off x="5472201" y="645"/>
          <a:ext cx="2262336" cy="1357401"/>
        </a:xfrm>
        <a:prstGeom prst="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dirty="0" smtClean="0"/>
            <a:t>الاصول السياسية</a:t>
          </a:r>
          <a:endParaRPr lang="en-US" sz="3900" kern="1200" dirty="0"/>
        </a:p>
      </dsp:txBody>
      <dsp:txXfrm>
        <a:off x="5472201" y="645"/>
        <a:ext cx="2262336" cy="1357401"/>
      </dsp:txXfrm>
    </dsp:sp>
    <dsp:sp modelId="{B44C807D-F297-4522-BFB3-492E9D123311}">
      <dsp:nvSpPr>
        <dsp:cNvPr id="0" name=""/>
        <dsp:cNvSpPr/>
      </dsp:nvSpPr>
      <dsp:spPr>
        <a:xfrm>
          <a:off x="495061" y="1584280"/>
          <a:ext cx="2262336" cy="13574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dirty="0" smtClean="0"/>
            <a:t>الاصول الاقتصادية</a:t>
          </a:r>
          <a:endParaRPr lang="en-US" sz="3900" kern="1200" dirty="0"/>
        </a:p>
      </dsp:txBody>
      <dsp:txXfrm>
        <a:off x="495061" y="1584280"/>
        <a:ext cx="2262336" cy="1357401"/>
      </dsp:txXfrm>
    </dsp:sp>
    <dsp:sp modelId="{B1AFF5E9-0FF7-4543-8A49-391BF69311A9}">
      <dsp:nvSpPr>
        <dsp:cNvPr id="0" name=""/>
        <dsp:cNvSpPr/>
      </dsp:nvSpPr>
      <dsp:spPr>
        <a:xfrm>
          <a:off x="2983631" y="1584280"/>
          <a:ext cx="2262336" cy="1357401"/>
        </a:xfrm>
        <a:prstGeom prst="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dirty="0" smtClean="0"/>
            <a:t>الاصول الاجتماعية</a:t>
          </a:r>
          <a:endParaRPr lang="en-US" sz="3900" kern="1200" dirty="0"/>
        </a:p>
      </dsp:txBody>
      <dsp:txXfrm>
        <a:off x="2983631" y="1584280"/>
        <a:ext cx="2262336" cy="1357401"/>
      </dsp:txXfrm>
    </dsp:sp>
    <dsp:sp modelId="{4A5D13EB-01C9-468C-A57C-04EB223A825E}">
      <dsp:nvSpPr>
        <dsp:cNvPr id="0" name=""/>
        <dsp:cNvSpPr/>
      </dsp:nvSpPr>
      <dsp:spPr>
        <a:xfrm>
          <a:off x="5472201" y="1584280"/>
          <a:ext cx="2262336" cy="13574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smtClean="0"/>
            <a:t>الاصول الثقافية</a:t>
          </a:r>
          <a:endParaRPr lang="en-US" sz="3900" kern="1200"/>
        </a:p>
      </dsp:txBody>
      <dsp:txXfrm>
        <a:off x="5472201" y="1584280"/>
        <a:ext cx="2262336" cy="1357401"/>
      </dsp:txXfrm>
    </dsp:sp>
    <dsp:sp modelId="{5A5A0458-52F8-42C4-9C3A-C1CED0ED1F41}">
      <dsp:nvSpPr>
        <dsp:cNvPr id="0" name=""/>
        <dsp:cNvSpPr/>
      </dsp:nvSpPr>
      <dsp:spPr>
        <a:xfrm>
          <a:off x="495061" y="3167916"/>
          <a:ext cx="2262336" cy="1357401"/>
        </a:xfrm>
        <a:prstGeom prst="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dirty="0" smtClean="0"/>
            <a:t>الاصول الفلسفية</a:t>
          </a:r>
          <a:endParaRPr lang="en-US" sz="3900" kern="1200" dirty="0"/>
        </a:p>
      </dsp:txBody>
      <dsp:txXfrm>
        <a:off x="495061" y="3167916"/>
        <a:ext cx="2262336" cy="1357401"/>
      </dsp:txXfrm>
    </dsp:sp>
    <dsp:sp modelId="{5D15A5AD-79C2-4369-9993-C631109DDFCB}">
      <dsp:nvSpPr>
        <dsp:cNvPr id="0" name=""/>
        <dsp:cNvSpPr/>
      </dsp:nvSpPr>
      <dsp:spPr>
        <a:xfrm>
          <a:off x="2983631" y="3167916"/>
          <a:ext cx="2262336" cy="13574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dirty="0" smtClean="0"/>
            <a:t>الاصول النفسية</a:t>
          </a:r>
          <a:endParaRPr lang="en-US" sz="3900" kern="1200" dirty="0"/>
        </a:p>
      </dsp:txBody>
      <dsp:txXfrm>
        <a:off x="2983631" y="3167916"/>
        <a:ext cx="2262336" cy="1357401"/>
      </dsp:txXfrm>
    </dsp:sp>
    <dsp:sp modelId="{9B7EA608-652C-44DA-886D-C82CB778714C}">
      <dsp:nvSpPr>
        <dsp:cNvPr id="0" name=""/>
        <dsp:cNvSpPr/>
      </dsp:nvSpPr>
      <dsp:spPr>
        <a:xfrm>
          <a:off x="5472201" y="3167916"/>
          <a:ext cx="2262336" cy="1357401"/>
        </a:xfrm>
        <a:prstGeom prst="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ar-OM" sz="3900" kern="1200" dirty="0" smtClean="0"/>
            <a:t>الاصول البيلوجية</a:t>
          </a:r>
          <a:endParaRPr lang="en-US" sz="3900" kern="1200" dirty="0"/>
        </a:p>
      </dsp:txBody>
      <dsp:txXfrm>
        <a:off x="5472201" y="3167916"/>
        <a:ext cx="2262336" cy="135740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7B470-678A-453B-B0E1-4A67E1A93D24}">
      <dsp:nvSpPr>
        <dsp:cNvPr id="0" name=""/>
        <dsp:cNvSpPr/>
      </dsp:nvSpPr>
      <dsp:spPr>
        <a:xfrm>
          <a:off x="0" y="1357788"/>
          <a:ext cx="8229600"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25D47B-4119-4EDE-8397-05DD0B6948A6}">
      <dsp:nvSpPr>
        <dsp:cNvPr id="0" name=""/>
        <dsp:cNvSpPr/>
      </dsp:nvSpPr>
      <dsp:spPr>
        <a:xfrm>
          <a:off x="0" y="0"/>
          <a:ext cx="740664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5816" tIns="305816" rIns="305816" bIns="305816" numCol="1" spcCol="1270" anchor="b" anchorCtr="0">
          <a:noAutofit/>
        </a:bodyPr>
        <a:lstStyle/>
        <a:p>
          <a:pPr lvl="0" algn="ctr" defTabSz="1911350" rtl="0">
            <a:lnSpc>
              <a:spcPct val="90000"/>
            </a:lnSpc>
            <a:spcBef>
              <a:spcPct val="0"/>
            </a:spcBef>
            <a:spcAft>
              <a:spcPct val="35000"/>
            </a:spcAft>
          </a:pPr>
          <a:r>
            <a:rPr lang="ar-OM" sz="4300" kern="1200" smtClean="0"/>
            <a:t>إرجع الى القراءة الاثرائية حول الوحدة الاولى</a:t>
          </a:r>
          <a:endParaRPr lang="en-US" sz="4300" kern="1200"/>
        </a:p>
      </dsp:txBody>
      <dsp:txXfrm>
        <a:off x="0" y="0"/>
        <a:ext cx="7406640" cy="1810385"/>
      </dsp:txXfrm>
    </dsp:sp>
    <dsp:sp modelId="{21FF2228-D972-4B1A-BC07-08D065DD559A}">
      <dsp:nvSpPr>
        <dsp:cNvPr id="0" name=""/>
        <dsp:cNvSpPr/>
      </dsp:nvSpPr>
      <dsp:spPr>
        <a:xfrm>
          <a:off x="3477021"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6FFFC-58D4-477B-9857-C96962FF82BC}">
      <dsp:nvSpPr>
        <dsp:cNvPr id="0" name=""/>
        <dsp:cNvSpPr/>
      </dsp:nvSpPr>
      <dsp:spPr>
        <a:xfrm>
          <a:off x="0" y="1154787"/>
          <a:ext cx="8229600" cy="1539717"/>
        </a:xfrm>
        <a:prstGeom prst="notchedRightArrow">
          <a:avLst/>
        </a:prstGeom>
        <a:solidFill>
          <a:schemeClr val="accent2">
            <a:lumMod val="75000"/>
          </a:schemeClr>
        </a:solidFill>
        <a:ln>
          <a:noFill/>
        </a:ln>
        <a:effectLst/>
      </dsp:spPr>
      <dsp:style>
        <a:lnRef idx="0">
          <a:scrgbClr r="0" g="0" b="0"/>
        </a:lnRef>
        <a:fillRef idx="1">
          <a:scrgbClr r="0" g="0" b="0"/>
        </a:fillRef>
        <a:effectRef idx="0">
          <a:scrgbClr r="0" g="0" b="0"/>
        </a:effectRef>
        <a:fontRef idx="minor"/>
      </dsp:style>
    </dsp:sp>
    <dsp:sp modelId="{A676533C-95E4-497E-A25D-4126C503A62F}">
      <dsp:nvSpPr>
        <dsp:cNvPr id="0" name=""/>
        <dsp:cNvSpPr/>
      </dsp:nvSpPr>
      <dsp:spPr>
        <a:xfrm>
          <a:off x="0" y="0"/>
          <a:ext cx="7406640" cy="1539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b" anchorCtr="0">
          <a:noAutofit/>
        </a:bodyPr>
        <a:lstStyle/>
        <a:p>
          <a:pPr lvl="0" algn="ctr" defTabSz="1422400" rtl="1">
            <a:lnSpc>
              <a:spcPct val="90000"/>
            </a:lnSpc>
            <a:spcBef>
              <a:spcPct val="0"/>
            </a:spcBef>
            <a:spcAft>
              <a:spcPct val="35000"/>
            </a:spcAft>
          </a:pPr>
          <a:r>
            <a:rPr lang="ar-OM" sz="3200" b="1" kern="1200" dirty="0" smtClean="0"/>
            <a:t>هناك مجموعة من المبررات تفرض على المعلم أو المعلمة دراسة أصول التربية ، ولعل هذه المبررات تتبلور في الستة نقاط التالية:</a:t>
          </a:r>
          <a:endParaRPr lang="en-US" sz="3200" b="1" kern="1200" dirty="0"/>
        </a:p>
      </dsp:txBody>
      <dsp:txXfrm>
        <a:off x="0" y="0"/>
        <a:ext cx="7406640" cy="1539717"/>
      </dsp:txXfrm>
    </dsp:sp>
    <dsp:sp modelId="{19AE9A95-E367-42D5-A585-EB2BE8AAF708}">
      <dsp:nvSpPr>
        <dsp:cNvPr id="0" name=""/>
        <dsp:cNvSpPr/>
      </dsp:nvSpPr>
      <dsp:spPr>
        <a:xfrm>
          <a:off x="3510855" y="1732181"/>
          <a:ext cx="384929" cy="3849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9DD63-66B7-4C31-A6E2-D5B4171866DF}">
      <dsp:nvSpPr>
        <dsp:cNvPr id="0" name=""/>
        <dsp:cNvSpPr/>
      </dsp:nvSpPr>
      <dsp:spPr>
        <a:xfrm>
          <a:off x="617219" y="0"/>
          <a:ext cx="6995160" cy="536416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ECD5B1-A7AE-4332-84C1-1EC496F455C2}">
      <dsp:nvSpPr>
        <dsp:cNvPr id="0" name=""/>
        <dsp:cNvSpPr/>
      </dsp:nvSpPr>
      <dsp:spPr>
        <a:xfrm>
          <a:off x="278874" y="1609249"/>
          <a:ext cx="2468880" cy="2145666"/>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OM" sz="3100" b="1" kern="1200" dirty="0" smtClean="0"/>
            <a:t>فهم تفاعل التربية مع سائر النظم .</a:t>
          </a:r>
          <a:endParaRPr lang="en-US" sz="3100" b="1" kern="1200" dirty="0"/>
        </a:p>
      </dsp:txBody>
      <dsp:txXfrm>
        <a:off x="383617" y="1713992"/>
        <a:ext cx="2259394" cy="1936180"/>
      </dsp:txXfrm>
    </dsp:sp>
    <dsp:sp modelId="{8FFEF4BE-B6E3-4CB8-A619-A62DD910A265}">
      <dsp:nvSpPr>
        <dsp:cNvPr id="0" name=""/>
        <dsp:cNvSpPr/>
      </dsp:nvSpPr>
      <dsp:spPr>
        <a:xfrm>
          <a:off x="2880359" y="1609249"/>
          <a:ext cx="2468880" cy="2145666"/>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OM" sz="3100" b="1" kern="1200" dirty="0" smtClean="0"/>
            <a:t>فهم تفاعل المدرسة مع المؤسسات الأخرى.</a:t>
          </a:r>
          <a:endParaRPr lang="en-US" sz="3100" b="1" kern="1200" dirty="0"/>
        </a:p>
      </dsp:txBody>
      <dsp:txXfrm>
        <a:off x="2985102" y="1713992"/>
        <a:ext cx="2259394" cy="1936180"/>
      </dsp:txXfrm>
    </dsp:sp>
    <dsp:sp modelId="{D0FD0BA1-B961-43E2-9AFF-729CCB53E088}">
      <dsp:nvSpPr>
        <dsp:cNvPr id="0" name=""/>
        <dsp:cNvSpPr/>
      </dsp:nvSpPr>
      <dsp:spPr>
        <a:xfrm>
          <a:off x="5481845" y="1609249"/>
          <a:ext cx="2468880" cy="2145666"/>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OM" sz="3100" b="1" kern="1200" dirty="0" smtClean="0"/>
            <a:t>تحديد الوظايف و الأدوار داخل المدرسة.</a:t>
          </a:r>
          <a:endParaRPr lang="en-US" sz="3100" b="1" kern="1200" dirty="0"/>
        </a:p>
      </dsp:txBody>
      <dsp:txXfrm>
        <a:off x="5586588" y="1713992"/>
        <a:ext cx="2259394" cy="193618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83CBB-25FA-4E8F-B7EA-FA8CD232AEB5}">
      <dsp:nvSpPr>
        <dsp:cNvPr id="0" name=""/>
        <dsp:cNvSpPr/>
      </dsp:nvSpPr>
      <dsp:spPr>
        <a:xfrm>
          <a:off x="617219" y="0"/>
          <a:ext cx="6995160" cy="528796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BECB92-7FF5-415D-B08C-841D8725A23A}">
      <dsp:nvSpPr>
        <dsp:cNvPr id="0" name=""/>
        <dsp:cNvSpPr/>
      </dsp:nvSpPr>
      <dsp:spPr>
        <a:xfrm>
          <a:off x="8840" y="1586389"/>
          <a:ext cx="2648902" cy="2115186"/>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OM" sz="3100" b="1" kern="1200" dirty="0" smtClean="0"/>
            <a:t>الكشف عن الوظائف الاجتماعية للمواد الدراسية.</a:t>
          </a:r>
          <a:endParaRPr lang="en-US" sz="3100" b="1" kern="1200" dirty="0"/>
        </a:p>
      </dsp:txBody>
      <dsp:txXfrm>
        <a:off x="112095" y="1689644"/>
        <a:ext cx="2442392" cy="1908676"/>
      </dsp:txXfrm>
    </dsp:sp>
    <dsp:sp modelId="{A8625058-0516-41A2-8BA7-A880AAC66476}">
      <dsp:nvSpPr>
        <dsp:cNvPr id="0" name=""/>
        <dsp:cNvSpPr/>
      </dsp:nvSpPr>
      <dsp:spPr>
        <a:xfrm>
          <a:off x="2790348" y="1586389"/>
          <a:ext cx="2648902" cy="2115186"/>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OM" sz="3100" b="1" kern="1200" dirty="0" smtClean="0"/>
            <a:t>تفسير سلوك المتعلمين.</a:t>
          </a:r>
          <a:endParaRPr lang="en-US" sz="3100" b="1" kern="1200" dirty="0"/>
        </a:p>
      </dsp:txBody>
      <dsp:txXfrm>
        <a:off x="2893603" y="1689644"/>
        <a:ext cx="2442392" cy="1908676"/>
      </dsp:txXfrm>
    </dsp:sp>
    <dsp:sp modelId="{CD35F4FA-68EF-4B6D-A915-7FFED246111A}">
      <dsp:nvSpPr>
        <dsp:cNvPr id="0" name=""/>
        <dsp:cNvSpPr/>
      </dsp:nvSpPr>
      <dsp:spPr>
        <a:xfrm>
          <a:off x="5571857" y="1586389"/>
          <a:ext cx="2648902" cy="2115186"/>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1">
            <a:lnSpc>
              <a:spcPct val="90000"/>
            </a:lnSpc>
            <a:spcBef>
              <a:spcPct val="0"/>
            </a:spcBef>
            <a:spcAft>
              <a:spcPct val="35000"/>
            </a:spcAft>
          </a:pPr>
          <a:r>
            <a:rPr lang="ar-OM" sz="3100" b="1" kern="1200" dirty="0" smtClean="0"/>
            <a:t>مساعدة المعلم في عمليات التجديد الثقافي.</a:t>
          </a:r>
          <a:endParaRPr lang="en-US" sz="3100" b="1" kern="1200" dirty="0"/>
        </a:p>
      </dsp:txBody>
      <dsp:txXfrm>
        <a:off x="5675112" y="1689644"/>
        <a:ext cx="2442392" cy="190867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C448E-B21E-4EE0-88F4-50AF6832663D}">
      <dsp:nvSpPr>
        <dsp:cNvPr id="0" name=""/>
        <dsp:cNvSpPr/>
      </dsp:nvSpPr>
      <dsp:spPr>
        <a:xfrm>
          <a:off x="0" y="6707"/>
          <a:ext cx="8712968" cy="23075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OM" sz="2800" b="1" kern="1200" smtClean="0"/>
            <a:t>إن </a:t>
          </a:r>
          <a:r>
            <a:rPr lang="ar-SA" sz="2800" b="1" kern="1200" smtClean="0"/>
            <a:t>الأصول الدينية أقدم وأهم الأصول منذ فجر التاريخ الإنساني لكل من يتبع ديناً من الأديان. حري بنا في هذا المقام أن نشير إلى فرق جوهري بين كلمة الدين في الثقافة العالمية وبين الدين في الإسلام.</a:t>
          </a:r>
          <a:endParaRPr lang="en-US" sz="2800" kern="1200"/>
        </a:p>
      </dsp:txBody>
      <dsp:txXfrm>
        <a:off x="112644" y="119351"/>
        <a:ext cx="8487680" cy="2082244"/>
      </dsp:txXfrm>
    </dsp:sp>
    <dsp:sp modelId="{AFDB431E-0CEA-437E-B5EB-FB4CD9CBE84D}">
      <dsp:nvSpPr>
        <dsp:cNvPr id="0" name=""/>
        <dsp:cNvSpPr/>
      </dsp:nvSpPr>
      <dsp:spPr>
        <a:xfrm>
          <a:off x="0" y="2394880"/>
          <a:ext cx="8712968" cy="23075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1244600" rtl="1">
            <a:lnSpc>
              <a:spcPct val="90000"/>
            </a:lnSpc>
            <a:spcBef>
              <a:spcPct val="0"/>
            </a:spcBef>
            <a:spcAft>
              <a:spcPct val="35000"/>
            </a:spcAft>
          </a:pPr>
          <a:r>
            <a:rPr lang="ar-SA" sz="2800" b="1" kern="1200" smtClean="0"/>
            <a:t>الدين في الإسلام كلمة تشمل على العقيدة بفروعها والشريعة بشمولها. جاء الدين لينظم حياة الإنسان فالإسلام منهج حياة يسع الفرد والمجتمع والأمة أما في الثقافة العالمية اليوم فإن كلمة الدين محصورة في نطاق ضيق إذ تقتصر معظم معانيها على الشعائر الدينية الخاصة بطقوس العبادة والتي غالباً تمس حياة الأفراد الخاصة فقط.</a:t>
          </a:r>
          <a:endParaRPr lang="en-US" sz="2800" kern="1200"/>
        </a:p>
      </dsp:txBody>
      <dsp:txXfrm>
        <a:off x="112644" y="2507524"/>
        <a:ext cx="8487680" cy="208224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B07385-E91A-482B-83D6-88D07FC52F10}">
      <dsp:nvSpPr>
        <dsp:cNvPr id="0" name=""/>
        <dsp:cNvSpPr/>
      </dsp:nvSpPr>
      <dsp:spPr>
        <a:xfrm>
          <a:off x="0" y="62211"/>
          <a:ext cx="8229600" cy="44015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r" defTabSz="1466850" rtl="1">
            <a:lnSpc>
              <a:spcPct val="90000"/>
            </a:lnSpc>
            <a:spcBef>
              <a:spcPct val="0"/>
            </a:spcBef>
            <a:spcAft>
              <a:spcPct val="35000"/>
            </a:spcAft>
          </a:pPr>
          <a:r>
            <a:rPr lang="ar-SA" sz="3300" b="1" kern="1200" dirty="0" smtClean="0"/>
            <a:t>الإنسان كائن اجتماعي متدين بالفطرة يحتاج إلى الدين لروحه وحياته كما يحتاج الماء والهواء لبدنه هذا هو محور وجوهر الإسلام إذ أنه منهج حياة ينظم للمرء علاقاته مع ربه ومع نفسه ومع المسلمين ومع الناس أجمعين، ويحدد له إجمالاً كيف يعيش في هذا الكون الفسيح بسلام. </a:t>
          </a:r>
          <a:endParaRPr lang="ar-OM" sz="3300" b="1" kern="1200" dirty="0" smtClean="0"/>
        </a:p>
        <a:p>
          <a:pPr lvl="0" algn="r" defTabSz="1466850" rtl="1">
            <a:lnSpc>
              <a:spcPct val="90000"/>
            </a:lnSpc>
            <a:spcBef>
              <a:spcPct val="0"/>
            </a:spcBef>
            <a:spcAft>
              <a:spcPct val="35000"/>
            </a:spcAft>
          </a:pPr>
          <a:r>
            <a:rPr lang="ar-SA" sz="3300" b="1" kern="1200" dirty="0" smtClean="0"/>
            <a:t>من هنا تصبح الأصول الدينية صلب ولب المجالات التربوية والتعليمية في السياق الإسلامي.</a:t>
          </a:r>
          <a:endParaRPr lang="en-US" sz="3300" kern="1200" dirty="0"/>
        </a:p>
      </dsp:txBody>
      <dsp:txXfrm>
        <a:off x="214865" y="277076"/>
        <a:ext cx="7799870" cy="397181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BC362-00E2-43C5-B4C9-2567CB1D39A1}">
      <dsp:nvSpPr>
        <dsp:cNvPr id="0" name=""/>
        <dsp:cNvSpPr/>
      </dsp:nvSpPr>
      <dsp:spPr>
        <a:xfrm>
          <a:off x="0" y="54021"/>
          <a:ext cx="8229600" cy="4417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r" defTabSz="1422400" rtl="1">
            <a:lnSpc>
              <a:spcPct val="90000"/>
            </a:lnSpc>
            <a:spcBef>
              <a:spcPct val="0"/>
            </a:spcBef>
            <a:spcAft>
              <a:spcPct val="35000"/>
            </a:spcAft>
          </a:pPr>
          <a:r>
            <a:rPr lang="ar-SA" sz="3200" b="1" kern="1200" dirty="0" smtClean="0"/>
            <a:t>يجب أن يحفظ النظام التربوي في الإسلام على دعائم تلك الضرورات العليا </a:t>
          </a:r>
          <a:endParaRPr lang="en-US" sz="3200" b="1" kern="1200" dirty="0" smtClean="0"/>
        </a:p>
        <a:p>
          <a:pPr lvl="0" algn="r" defTabSz="1422400" rtl="1">
            <a:lnSpc>
              <a:spcPct val="90000"/>
            </a:lnSpc>
            <a:spcBef>
              <a:spcPct val="0"/>
            </a:spcBef>
            <a:spcAft>
              <a:spcPct val="35000"/>
            </a:spcAft>
          </a:pPr>
          <a:r>
            <a:rPr lang="ar-SA" sz="3200" b="1" kern="1200" dirty="0" smtClean="0"/>
            <a:t>"المقاصد تحكم الوسائل" أي أن المقاصد الخمسة التي ذكرناها آنفا ينبغي أن تكون غاية تتوجه نحوها جميع الوسائل وجميع الوسائل المنافية لها تُعتبر وسائل باطلة. </a:t>
          </a:r>
          <a:endParaRPr lang="ar-OM" sz="3200" b="1" kern="1200" dirty="0" smtClean="0"/>
        </a:p>
        <a:p>
          <a:pPr lvl="0" algn="r" defTabSz="1422400" rtl="1">
            <a:lnSpc>
              <a:spcPct val="90000"/>
            </a:lnSpc>
            <a:spcBef>
              <a:spcPct val="0"/>
            </a:spcBef>
            <a:spcAft>
              <a:spcPct val="35000"/>
            </a:spcAft>
          </a:pPr>
          <a:r>
            <a:rPr lang="ar-SA" sz="3200" b="1" kern="12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إن ترسيخ هذه الضرورات الخمس هي سبيل الأمم إلى حضارة قوية متقدمة وكلما انفرط عقد هذه الضرورات كلما تمزقت وسقطت المجتمعات.</a:t>
          </a:r>
          <a:endParaRPr lang="en-US" sz="3200" kern="1200" dirty="0">
            <a:solidFill>
              <a:schemeClr val="bg1"/>
            </a:solidFill>
            <a:latin typeface="Times New Roman" panose="02020603050405020304" pitchFamily="18" charset="0"/>
            <a:cs typeface="Times New Roman" panose="02020603050405020304" pitchFamily="18" charset="0"/>
          </a:endParaRPr>
        </a:p>
      </dsp:txBody>
      <dsp:txXfrm>
        <a:off x="215665" y="269686"/>
        <a:ext cx="7798270" cy="398659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413D0-51E5-48B1-A6ED-D0173F7BE37D}">
      <dsp:nvSpPr>
        <dsp:cNvPr id="0" name=""/>
        <dsp:cNvSpPr/>
      </dsp:nvSpPr>
      <dsp:spPr>
        <a:xfrm rot="10800000">
          <a:off x="1870475" y="1167"/>
          <a:ext cx="5472684" cy="196807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156210" rIns="291592" bIns="156210" numCol="1" spcCol="1270" anchor="ctr" anchorCtr="0">
          <a:noAutofit/>
        </a:bodyPr>
        <a:lstStyle/>
        <a:p>
          <a:pPr lvl="0" algn="ctr" defTabSz="1822450" rtl="1">
            <a:lnSpc>
              <a:spcPct val="90000"/>
            </a:lnSpc>
            <a:spcBef>
              <a:spcPct val="0"/>
            </a:spcBef>
            <a:spcAft>
              <a:spcPct val="35000"/>
            </a:spcAft>
          </a:pPr>
          <a:r>
            <a:rPr lang="ar-SA" sz="4100" kern="1200" smtClean="0"/>
            <a:t>جلسة عصف ذهني حول الاصول السياسية .</a:t>
          </a:r>
          <a:endParaRPr lang="en-US" sz="4100" kern="1200"/>
        </a:p>
      </dsp:txBody>
      <dsp:txXfrm rot="10800000">
        <a:off x="2362493" y="1167"/>
        <a:ext cx="4980666" cy="1968071"/>
      </dsp:txXfrm>
    </dsp:sp>
    <dsp:sp modelId="{CCA40C11-B850-44E3-8568-B044D5422C21}">
      <dsp:nvSpPr>
        <dsp:cNvPr id="0" name=""/>
        <dsp:cNvSpPr/>
      </dsp:nvSpPr>
      <dsp:spPr>
        <a:xfrm>
          <a:off x="886440" y="1167"/>
          <a:ext cx="1968071" cy="196807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BF4D8D-BD1D-4AF2-B3E7-F229775235BD}">
      <dsp:nvSpPr>
        <dsp:cNvPr id="0" name=""/>
        <dsp:cNvSpPr/>
      </dsp:nvSpPr>
      <dsp:spPr>
        <a:xfrm rot="10800000">
          <a:off x="1870475" y="2556723"/>
          <a:ext cx="5472684" cy="196807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156210" rIns="291592" bIns="156210" numCol="1" spcCol="1270" anchor="ctr" anchorCtr="0">
          <a:noAutofit/>
        </a:bodyPr>
        <a:lstStyle/>
        <a:p>
          <a:pPr lvl="0" algn="ctr" defTabSz="1822450" rtl="1">
            <a:lnSpc>
              <a:spcPct val="90000"/>
            </a:lnSpc>
            <a:spcBef>
              <a:spcPct val="0"/>
            </a:spcBef>
            <a:spcAft>
              <a:spcPct val="35000"/>
            </a:spcAft>
          </a:pPr>
          <a:r>
            <a:rPr lang="ar-SA" sz="4100" kern="1200" smtClean="0"/>
            <a:t>؟؟؟</a:t>
          </a:r>
          <a:endParaRPr lang="en-US" sz="4100" kern="1200"/>
        </a:p>
      </dsp:txBody>
      <dsp:txXfrm rot="10800000">
        <a:off x="2362493" y="2556723"/>
        <a:ext cx="4980666" cy="1968071"/>
      </dsp:txXfrm>
    </dsp:sp>
    <dsp:sp modelId="{EED38D17-7F61-4608-B920-A9B0CEF20946}">
      <dsp:nvSpPr>
        <dsp:cNvPr id="0" name=""/>
        <dsp:cNvSpPr/>
      </dsp:nvSpPr>
      <dsp:spPr>
        <a:xfrm>
          <a:off x="886440" y="2556723"/>
          <a:ext cx="1968071" cy="1968071"/>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CE72C-715E-492F-B6B9-CA83EB5B5A1C}">
      <dsp:nvSpPr>
        <dsp:cNvPr id="0" name=""/>
        <dsp:cNvSpPr/>
      </dsp:nvSpPr>
      <dsp:spPr>
        <a:xfrm>
          <a:off x="2094" y="472223"/>
          <a:ext cx="3928783" cy="365133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ar-OM" sz="3200" b="1" kern="1200" dirty="0" smtClean="0"/>
            <a:t>من خلال هذا الأصل نستطيع التعرف على القوى و العوامل ، و الظروف والتحديات التي واجهت المجتمع و التربية خلال حقب تاريخية متتالية.</a:t>
          </a:r>
          <a:endParaRPr lang="en-US" sz="3200" b="1" kern="1200" dirty="0"/>
        </a:p>
      </dsp:txBody>
      <dsp:txXfrm>
        <a:off x="2094" y="472223"/>
        <a:ext cx="3928783" cy="3651332"/>
      </dsp:txXfrm>
    </dsp:sp>
    <dsp:sp modelId="{3F4321EC-FFA9-490D-808F-37AE1157E155}">
      <dsp:nvSpPr>
        <dsp:cNvPr id="0" name=""/>
        <dsp:cNvSpPr/>
      </dsp:nvSpPr>
      <dsp:spPr>
        <a:xfrm>
          <a:off x="4755922" y="472223"/>
          <a:ext cx="3928783" cy="37339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ar-OM" sz="2000" kern="1200" dirty="0" smtClean="0"/>
            <a:t>الاصول التاريخية لها فوائد كبرى لأن بصمات الماضي تؤثر في مجريات الحاضر ،و تتحرك في واقعة  </a:t>
          </a:r>
        </a:p>
        <a:p>
          <a:pPr lvl="0" algn="ctr" defTabSz="889000" rtl="0">
            <a:lnSpc>
              <a:spcPct val="90000"/>
            </a:lnSpc>
            <a:spcBef>
              <a:spcPct val="0"/>
            </a:spcBef>
            <a:spcAft>
              <a:spcPct val="35000"/>
            </a:spcAft>
          </a:pPr>
          <a:r>
            <a:rPr lang="ar-OM" sz="2000" kern="1200" dirty="0" smtClean="0"/>
            <a:t>لا ينقطع تأثيره الشعوري واللاشعوري على سلوك المجتمعات والأفراد.</a:t>
          </a:r>
          <a:endParaRPr lang="en-US" sz="2000" kern="1200" dirty="0"/>
        </a:p>
      </dsp:txBody>
      <dsp:txXfrm>
        <a:off x="4755922" y="472223"/>
        <a:ext cx="3928783" cy="373391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CB9BB-30D5-4F57-A138-CC2898A2CF94}">
      <dsp:nvSpPr>
        <dsp:cNvPr id="0" name=""/>
        <dsp:cNvSpPr/>
      </dsp:nvSpPr>
      <dsp:spPr>
        <a:xfrm>
          <a:off x="3131306" y="1390"/>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rtl="0">
            <a:lnSpc>
              <a:spcPct val="90000"/>
            </a:lnSpc>
            <a:spcBef>
              <a:spcPct val="0"/>
            </a:spcBef>
            <a:spcAft>
              <a:spcPct val="35000"/>
            </a:spcAft>
          </a:pPr>
          <a:r>
            <a:rPr lang="ar-OM" sz="3100" b="1" kern="1200" dirty="0" smtClean="0"/>
            <a:t>التربية في المجتمعات البدائية:</a:t>
          </a:r>
          <a:endParaRPr lang="en-US" sz="3100" b="1" kern="1200" dirty="0"/>
        </a:p>
      </dsp:txBody>
      <dsp:txXfrm>
        <a:off x="3419364" y="289448"/>
        <a:ext cx="1390870" cy="1390870"/>
      </dsp:txXfrm>
    </dsp:sp>
    <dsp:sp modelId="{568A6D64-323A-41DD-9516-DA2C55D71DF0}">
      <dsp:nvSpPr>
        <dsp:cNvPr id="0" name=""/>
        <dsp:cNvSpPr/>
      </dsp:nvSpPr>
      <dsp:spPr>
        <a:xfrm rot="3600000">
          <a:off x="4584392" y="1918261"/>
          <a:ext cx="521866"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4623532" y="1983241"/>
        <a:ext cx="365306" cy="398314"/>
      </dsp:txXfrm>
    </dsp:sp>
    <dsp:sp modelId="{64B09522-72EA-44FC-8704-81DA65D50E96}">
      <dsp:nvSpPr>
        <dsp:cNvPr id="0" name=""/>
        <dsp:cNvSpPr/>
      </dsp:nvSpPr>
      <dsp:spPr>
        <a:xfrm>
          <a:off x="4607126" y="2557585"/>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rtl="0">
            <a:lnSpc>
              <a:spcPct val="90000"/>
            </a:lnSpc>
            <a:spcBef>
              <a:spcPct val="0"/>
            </a:spcBef>
            <a:spcAft>
              <a:spcPct val="35000"/>
            </a:spcAft>
          </a:pPr>
          <a:r>
            <a:rPr lang="ar-OM" sz="3100" b="1" kern="1200" dirty="0" smtClean="0"/>
            <a:t>التربية في العصور القديمة :</a:t>
          </a:r>
          <a:endParaRPr lang="en-US" sz="3100" b="1" kern="1200" dirty="0"/>
        </a:p>
      </dsp:txBody>
      <dsp:txXfrm>
        <a:off x="4895184" y="2845643"/>
        <a:ext cx="1390870" cy="1390870"/>
      </dsp:txXfrm>
    </dsp:sp>
    <dsp:sp modelId="{AD9ACEB1-5360-491B-BBC1-DB4B0743D8DF}">
      <dsp:nvSpPr>
        <dsp:cNvPr id="0" name=""/>
        <dsp:cNvSpPr/>
      </dsp:nvSpPr>
      <dsp:spPr>
        <a:xfrm rot="10800000">
          <a:off x="3868636" y="3209150"/>
          <a:ext cx="521866"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4025196" y="3341922"/>
        <a:ext cx="365306" cy="398314"/>
      </dsp:txXfrm>
    </dsp:sp>
    <dsp:sp modelId="{7040FF1A-879C-450B-8A34-063A3404CA5C}">
      <dsp:nvSpPr>
        <dsp:cNvPr id="0" name=""/>
        <dsp:cNvSpPr/>
      </dsp:nvSpPr>
      <dsp:spPr>
        <a:xfrm>
          <a:off x="1655486" y="2557585"/>
          <a:ext cx="1966986" cy="19669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rtl="0">
            <a:lnSpc>
              <a:spcPct val="90000"/>
            </a:lnSpc>
            <a:spcBef>
              <a:spcPct val="0"/>
            </a:spcBef>
            <a:spcAft>
              <a:spcPct val="35000"/>
            </a:spcAft>
          </a:pPr>
          <a:r>
            <a:rPr lang="ar-OM" sz="3100" b="1" kern="1200" dirty="0" smtClean="0"/>
            <a:t>التربية في العصور الوسطى :</a:t>
          </a:r>
          <a:endParaRPr lang="en-US" sz="3100" b="1" kern="1200" dirty="0"/>
        </a:p>
      </dsp:txBody>
      <dsp:txXfrm>
        <a:off x="1943544" y="2845643"/>
        <a:ext cx="1390870" cy="1390870"/>
      </dsp:txXfrm>
    </dsp:sp>
    <dsp:sp modelId="{C65049B5-4451-4C37-9ABD-831407E3FB05}">
      <dsp:nvSpPr>
        <dsp:cNvPr id="0" name=""/>
        <dsp:cNvSpPr/>
      </dsp:nvSpPr>
      <dsp:spPr>
        <a:xfrm rot="18000000">
          <a:off x="3108571" y="1943843"/>
          <a:ext cx="521866" cy="663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3147711" y="2144407"/>
        <a:ext cx="365306" cy="39831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E860A0-A27A-46AA-A8B5-A61B2AD5C32C}">
      <dsp:nvSpPr>
        <dsp:cNvPr id="0" name=""/>
        <dsp:cNvSpPr/>
      </dsp:nvSpPr>
      <dsp:spPr>
        <a:xfrm>
          <a:off x="0" y="0"/>
          <a:ext cx="4525963" cy="4525963"/>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990BC6-4268-47E8-959D-A25E67D0BB7D}">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ar-OM" sz="4400" kern="1200" dirty="0" smtClean="0"/>
            <a:t>المجنمعات البدائية هي مجتمعات غير متحضرة تتصف بالتماسك و التعاون و التجانس و بالعزلة عن غيرها ،يشترك أفرادها بالمعرفة و الاهتمامات و الاتجاهات و الأفكار نفسها .</a:t>
          </a:r>
          <a:endParaRPr lang="en-US" sz="4400" kern="1200" dirty="0"/>
        </a:p>
      </dsp:txBody>
      <dsp:txXfrm>
        <a:off x="2262981" y="0"/>
        <a:ext cx="5966618" cy="4525963"/>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864A8-5276-4E4C-828B-4C04C2CBECC0}">
      <dsp:nvSpPr>
        <dsp:cNvPr id="0" name=""/>
        <dsp:cNvSpPr/>
      </dsp:nvSpPr>
      <dsp:spPr>
        <a:xfrm>
          <a:off x="1399460" y="256"/>
          <a:ext cx="842435" cy="8424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0F72A1CE-C0B2-4502-AF5A-32F9E169BBA3}">
      <dsp:nvSpPr>
        <dsp:cNvPr id="0" name=""/>
        <dsp:cNvSpPr/>
      </dsp:nvSpPr>
      <dsp:spPr>
        <a:xfrm>
          <a:off x="2665386" y="256"/>
          <a:ext cx="4494702" cy="84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ar-OM" sz="2400" b="1" u="sng" kern="1200" dirty="0" smtClean="0"/>
            <a:t>و يمكن تلخيص خصائص التربية في المجتمعات البدائية في ما يلي:</a:t>
          </a:r>
          <a:endParaRPr lang="en-US" sz="2400" b="1" u="sng" kern="1200" dirty="0"/>
        </a:p>
      </dsp:txBody>
      <dsp:txXfrm>
        <a:off x="2665386" y="256"/>
        <a:ext cx="4494702" cy="842435"/>
      </dsp:txXfrm>
    </dsp:sp>
    <dsp:sp modelId="{EDAA4255-D191-469F-B185-57D549CDCCDD}">
      <dsp:nvSpPr>
        <dsp:cNvPr id="0" name=""/>
        <dsp:cNvSpPr/>
      </dsp:nvSpPr>
      <dsp:spPr>
        <a:xfrm>
          <a:off x="1399460" y="842692"/>
          <a:ext cx="842435" cy="8424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C78A29D-CB66-4CE3-912D-E616A4B93B4F}">
      <dsp:nvSpPr>
        <dsp:cNvPr id="0" name=""/>
        <dsp:cNvSpPr/>
      </dsp:nvSpPr>
      <dsp:spPr>
        <a:xfrm>
          <a:off x="2665386" y="842692"/>
          <a:ext cx="4494702" cy="84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0" bIns="35560" numCol="1" spcCol="1270" anchor="ctr" anchorCtr="0">
          <a:noAutofit/>
        </a:bodyPr>
        <a:lstStyle/>
        <a:p>
          <a:pPr lvl="0" algn="r" defTabSz="1244600" rtl="0">
            <a:lnSpc>
              <a:spcPct val="90000"/>
            </a:lnSpc>
            <a:spcBef>
              <a:spcPct val="0"/>
            </a:spcBef>
            <a:spcAft>
              <a:spcPct val="35000"/>
            </a:spcAft>
          </a:pPr>
          <a:r>
            <a:rPr lang="ar-OM" sz="2800" b="1" kern="1200" dirty="0" smtClean="0"/>
            <a:t>كانت متدرجة و مرحلية .</a:t>
          </a:r>
          <a:endParaRPr lang="en-US" sz="2800" b="1" kern="1200" dirty="0"/>
        </a:p>
      </dsp:txBody>
      <dsp:txXfrm>
        <a:off x="2665386" y="842692"/>
        <a:ext cx="4494702" cy="842435"/>
      </dsp:txXfrm>
    </dsp:sp>
    <dsp:sp modelId="{CD5B2B90-EEFD-4720-97E9-F38FE8F58B5B}">
      <dsp:nvSpPr>
        <dsp:cNvPr id="0" name=""/>
        <dsp:cNvSpPr/>
      </dsp:nvSpPr>
      <dsp:spPr>
        <a:xfrm>
          <a:off x="1399460" y="1685128"/>
          <a:ext cx="842435" cy="8424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B3114EBA-50C9-48D6-8D58-172C2F304491}">
      <dsp:nvSpPr>
        <dsp:cNvPr id="0" name=""/>
        <dsp:cNvSpPr/>
      </dsp:nvSpPr>
      <dsp:spPr>
        <a:xfrm>
          <a:off x="2665386" y="1685128"/>
          <a:ext cx="4494702" cy="84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bodyPr>
        <a:lstStyle/>
        <a:p>
          <a:pPr lvl="0" algn="r" defTabSz="1066800" rtl="0">
            <a:lnSpc>
              <a:spcPct val="90000"/>
            </a:lnSpc>
            <a:spcBef>
              <a:spcPct val="0"/>
            </a:spcBef>
            <a:spcAft>
              <a:spcPct val="35000"/>
            </a:spcAft>
          </a:pPr>
          <a:r>
            <a:rPr lang="ar-OM" sz="2400" b="1" kern="1200" dirty="0" smtClean="0"/>
            <a:t>كانت تقوم على المحاكاة و التقليد .</a:t>
          </a:r>
          <a:endParaRPr lang="en-US" sz="2400" b="1" kern="1200" dirty="0"/>
        </a:p>
      </dsp:txBody>
      <dsp:txXfrm>
        <a:off x="2665386" y="1685128"/>
        <a:ext cx="4494702" cy="842435"/>
      </dsp:txXfrm>
    </dsp:sp>
    <dsp:sp modelId="{CBF44513-7FC9-42C3-B6D0-47B343F6EC6E}">
      <dsp:nvSpPr>
        <dsp:cNvPr id="0" name=""/>
        <dsp:cNvSpPr/>
      </dsp:nvSpPr>
      <dsp:spPr>
        <a:xfrm>
          <a:off x="1399460" y="2527563"/>
          <a:ext cx="842435" cy="8424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40EFD4D-5472-47B0-914A-847A4F44821A}">
      <dsp:nvSpPr>
        <dsp:cNvPr id="0" name=""/>
        <dsp:cNvSpPr/>
      </dsp:nvSpPr>
      <dsp:spPr>
        <a:xfrm>
          <a:off x="2665386" y="2527563"/>
          <a:ext cx="4494702" cy="84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bodyPr>
        <a:lstStyle/>
        <a:p>
          <a:pPr lvl="0" algn="r" defTabSz="1066800" rtl="0">
            <a:lnSpc>
              <a:spcPct val="90000"/>
            </a:lnSpc>
            <a:spcBef>
              <a:spcPct val="0"/>
            </a:spcBef>
            <a:spcAft>
              <a:spcPct val="35000"/>
            </a:spcAft>
          </a:pPr>
          <a:r>
            <a:rPr lang="ar-OM" sz="2400" b="1" kern="1200" dirty="0" smtClean="0"/>
            <a:t>قام المجتمع بكامله بالعملية التربوية نظرا لعدم وجود مؤسسات تربويه مسؤولة.</a:t>
          </a:r>
          <a:endParaRPr lang="en-US" sz="2400" b="1" kern="1200" dirty="0"/>
        </a:p>
      </dsp:txBody>
      <dsp:txXfrm>
        <a:off x="2665386" y="2527563"/>
        <a:ext cx="4494702" cy="842435"/>
      </dsp:txXfrm>
    </dsp:sp>
    <dsp:sp modelId="{2750281C-A29C-47C5-A6EC-A1512E6963EB}">
      <dsp:nvSpPr>
        <dsp:cNvPr id="0" name=""/>
        <dsp:cNvSpPr/>
      </dsp:nvSpPr>
      <dsp:spPr>
        <a:xfrm>
          <a:off x="1399460" y="3369999"/>
          <a:ext cx="842435" cy="8424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34D11EAD-2F1B-43F2-8B23-85DCB3B2FA3E}">
      <dsp:nvSpPr>
        <dsp:cNvPr id="0" name=""/>
        <dsp:cNvSpPr/>
      </dsp:nvSpPr>
      <dsp:spPr>
        <a:xfrm>
          <a:off x="2665386" y="3369999"/>
          <a:ext cx="4494702" cy="84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bodyPr>
        <a:lstStyle/>
        <a:p>
          <a:pPr lvl="0" algn="r" defTabSz="1066800" rtl="0">
            <a:lnSpc>
              <a:spcPct val="90000"/>
            </a:lnSpc>
            <a:spcBef>
              <a:spcPct val="0"/>
            </a:spcBef>
            <a:spcAft>
              <a:spcPct val="35000"/>
            </a:spcAft>
          </a:pPr>
          <a:r>
            <a:rPr lang="ar-OM" sz="2400" b="1" kern="1200" dirty="0" smtClean="0"/>
            <a:t>كان للتربية أسلوبان عمليا و نظريا :</a:t>
          </a:r>
          <a:endParaRPr lang="en-US" sz="2400" b="1" kern="1200" dirty="0"/>
        </a:p>
      </dsp:txBody>
      <dsp:txXfrm>
        <a:off x="2665386" y="3369999"/>
        <a:ext cx="4494702" cy="842435"/>
      </dsp:txXfrm>
    </dsp:sp>
    <dsp:sp modelId="{3EA10957-FC86-404C-B013-F8CC272C58F3}">
      <dsp:nvSpPr>
        <dsp:cNvPr id="0" name=""/>
        <dsp:cNvSpPr/>
      </dsp:nvSpPr>
      <dsp:spPr>
        <a:xfrm>
          <a:off x="1399460" y="4212434"/>
          <a:ext cx="842435" cy="8424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82E8A56-DF4C-476F-ADB0-DDE4C7F525C7}">
      <dsp:nvSpPr>
        <dsp:cNvPr id="0" name=""/>
        <dsp:cNvSpPr/>
      </dsp:nvSpPr>
      <dsp:spPr>
        <a:xfrm>
          <a:off x="2665386" y="4212434"/>
          <a:ext cx="4494702" cy="84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r" defTabSz="800100" rtl="0">
            <a:lnSpc>
              <a:spcPct val="90000"/>
            </a:lnSpc>
            <a:spcBef>
              <a:spcPct val="0"/>
            </a:spcBef>
            <a:spcAft>
              <a:spcPct val="35000"/>
            </a:spcAft>
          </a:pPr>
          <a:r>
            <a:rPr lang="ar-OM" sz="1800" b="1" kern="1200" dirty="0" smtClean="0"/>
            <a:t>فالجانب العملي يتعلق بتنمية الناحية الجسدية مثل المأكل و الملبس و المأوى ،و ببعض التدريبات المهنية البسيطة اللازمة للعيش. </a:t>
          </a:r>
          <a:endParaRPr lang="en-US" sz="1800" b="1" kern="1200" dirty="0"/>
        </a:p>
      </dsp:txBody>
      <dsp:txXfrm>
        <a:off x="2665386" y="4212434"/>
        <a:ext cx="4494702" cy="842435"/>
      </dsp:txXfrm>
    </dsp:sp>
    <dsp:sp modelId="{EC36B4E3-D083-4DA3-A0CC-29E6625A76BD}">
      <dsp:nvSpPr>
        <dsp:cNvPr id="0" name=""/>
        <dsp:cNvSpPr/>
      </dsp:nvSpPr>
      <dsp:spPr>
        <a:xfrm>
          <a:off x="1399460" y="5054870"/>
          <a:ext cx="842435" cy="8424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67B31375-6BDF-42AF-9CE9-30190CB2CDBA}">
      <dsp:nvSpPr>
        <dsp:cNvPr id="0" name=""/>
        <dsp:cNvSpPr/>
      </dsp:nvSpPr>
      <dsp:spPr>
        <a:xfrm>
          <a:off x="2665386" y="5054870"/>
          <a:ext cx="4494702" cy="84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bodyPr>
        <a:lstStyle/>
        <a:p>
          <a:pPr lvl="0" algn="l" defTabSz="1066800" rtl="0">
            <a:lnSpc>
              <a:spcPct val="90000"/>
            </a:lnSpc>
            <a:spcBef>
              <a:spcPct val="0"/>
            </a:spcBef>
            <a:spcAft>
              <a:spcPct val="35000"/>
            </a:spcAft>
          </a:pPr>
          <a:r>
            <a:rPr lang="ar-OM" sz="2400" kern="1200" dirty="0" smtClean="0"/>
            <a:t>والجانب النظري فيتعلق بأمور اقامة الحفلات والطقوس العقائدية</a:t>
          </a:r>
          <a:endParaRPr lang="en-US" sz="2400" kern="1200" dirty="0"/>
        </a:p>
      </dsp:txBody>
      <dsp:txXfrm>
        <a:off x="2665386" y="5054870"/>
        <a:ext cx="4494702" cy="842435"/>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B099AA-8A81-4A34-ADD9-1DF98A0A3B79}">
      <dsp:nvSpPr>
        <dsp:cNvPr id="0" name=""/>
        <dsp:cNvSpPr/>
      </dsp:nvSpPr>
      <dsp:spPr>
        <a:xfrm>
          <a:off x="11244" y="877437"/>
          <a:ext cx="2159766" cy="27710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ar-OM" sz="3600" b="1" u="none" kern="1200" dirty="0" smtClean="0">
              <a:solidFill>
                <a:srgbClr val="FFFF00"/>
              </a:solidFill>
            </a:rPr>
            <a:t>التربية الهندية:</a:t>
          </a:r>
          <a:endParaRPr lang="en-US" sz="3600" u="none" kern="1200" dirty="0">
            <a:solidFill>
              <a:srgbClr val="FFFF00"/>
            </a:solidFill>
          </a:endParaRPr>
        </a:p>
      </dsp:txBody>
      <dsp:txXfrm>
        <a:off x="74501" y="940694"/>
        <a:ext cx="2033252" cy="2644574"/>
      </dsp:txXfrm>
    </dsp:sp>
    <dsp:sp modelId="{BD6DFC90-6667-4C64-BE7A-45AE0E8752C1}">
      <dsp:nvSpPr>
        <dsp:cNvPr id="0" name=""/>
        <dsp:cNvSpPr/>
      </dsp:nvSpPr>
      <dsp:spPr>
        <a:xfrm>
          <a:off x="2386987" y="1995170"/>
          <a:ext cx="457870" cy="5356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386987" y="2102294"/>
        <a:ext cx="320509" cy="321374"/>
      </dsp:txXfrm>
    </dsp:sp>
    <dsp:sp modelId="{F6A3333E-7D43-4E0C-BEE6-EB36A1278F13}">
      <dsp:nvSpPr>
        <dsp:cNvPr id="0" name=""/>
        <dsp:cNvSpPr/>
      </dsp:nvSpPr>
      <dsp:spPr>
        <a:xfrm>
          <a:off x="3034916" y="0"/>
          <a:ext cx="2159766" cy="45259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يذكر بعض المؤرخين أن أصل الشعب الهندي القديم يعود الى القبائل التي سكنت بلاد الهند الخصبة منذ أكثر من ثلاثة آلاف عام قبل الميلاد حيث تكونت حضارة متقدمة ذات علاقات تجارية مع مصر و بلاد ما بين النهرين (العراق).</a:t>
          </a:r>
          <a:endParaRPr lang="en-US" sz="2400" kern="1200" dirty="0"/>
        </a:p>
      </dsp:txBody>
      <dsp:txXfrm>
        <a:off x="3098173" y="63257"/>
        <a:ext cx="2033252" cy="4399449"/>
      </dsp:txXfrm>
    </dsp:sp>
    <dsp:sp modelId="{334DC99E-51A8-4541-A34D-FFF82544251D}">
      <dsp:nvSpPr>
        <dsp:cNvPr id="0" name=""/>
        <dsp:cNvSpPr/>
      </dsp:nvSpPr>
      <dsp:spPr>
        <a:xfrm>
          <a:off x="5410659" y="1995170"/>
          <a:ext cx="457870" cy="5356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410659" y="2102294"/>
        <a:ext cx="320509" cy="321374"/>
      </dsp:txXfrm>
    </dsp:sp>
    <dsp:sp modelId="{74DBE277-1544-4B3B-A2D8-3C2E41BC9C89}">
      <dsp:nvSpPr>
        <dsp:cNvPr id="0" name=""/>
        <dsp:cNvSpPr/>
      </dsp:nvSpPr>
      <dsp:spPr>
        <a:xfrm>
          <a:off x="6058589" y="223114"/>
          <a:ext cx="2159766" cy="4079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ar-OM" sz="3200" b="1" kern="1200" dirty="0" smtClean="0"/>
            <a:t>أما من الناحية الاجتماعية فقد سيطرت الروح الطبقية على المجتمع الهندي.</a:t>
          </a:r>
          <a:endParaRPr lang="en-US" sz="3200" b="1" kern="1200" dirty="0"/>
        </a:p>
      </dsp:txBody>
      <dsp:txXfrm>
        <a:off x="6121846" y="286371"/>
        <a:ext cx="2033252" cy="395322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490059-9D1B-410C-88AE-E4405B0BDD1E}">
      <dsp:nvSpPr>
        <dsp:cNvPr id="0" name=""/>
        <dsp:cNvSpPr/>
      </dsp:nvSpPr>
      <dsp:spPr>
        <a:xfrm>
          <a:off x="0" y="1874520"/>
          <a:ext cx="8839200" cy="249936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225B44-C424-4533-9499-ABFDEFD363AB}">
      <dsp:nvSpPr>
        <dsp:cNvPr id="0" name=""/>
        <dsp:cNvSpPr/>
      </dsp:nvSpPr>
      <dsp:spPr>
        <a:xfrm>
          <a:off x="3981" y="0"/>
          <a:ext cx="1915016" cy="249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lvl="0" algn="ctr" defTabSz="1244600" rtl="0">
            <a:lnSpc>
              <a:spcPct val="90000"/>
            </a:lnSpc>
            <a:spcBef>
              <a:spcPct val="0"/>
            </a:spcBef>
            <a:spcAft>
              <a:spcPct val="35000"/>
            </a:spcAft>
          </a:pPr>
          <a:r>
            <a:rPr lang="ar-OM" sz="2800" b="1" u="none" kern="1200" dirty="0" smtClean="0"/>
            <a:t>خصائص التربية الهندية القديمة :</a:t>
          </a:r>
          <a:endParaRPr lang="en-US" sz="2800" b="1" u="none" kern="1200" dirty="0"/>
        </a:p>
      </dsp:txBody>
      <dsp:txXfrm>
        <a:off x="3981" y="0"/>
        <a:ext cx="1915016" cy="2499360"/>
      </dsp:txXfrm>
    </dsp:sp>
    <dsp:sp modelId="{9A6105DC-DEDB-4E45-907C-150541B25E19}">
      <dsp:nvSpPr>
        <dsp:cNvPr id="0" name=""/>
        <dsp:cNvSpPr/>
      </dsp:nvSpPr>
      <dsp:spPr>
        <a:xfrm>
          <a:off x="649069" y="2811780"/>
          <a:ext cx="624840" cy="6248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714DF3-B2A7-48A7-B526-741E2CDE97BA}">
      <dsp:nvSpPr>
        <dsp:cNvPr id="0" name=""/>
        <dsp:cNvSpPr/>
      </dsp:nvSpPr>
      <dsp:spPr>
        <a:xfrm>
          <a:off x="2014748" y="3749040"/>
          <a:ext cx="1915016" cy="249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rtl="0">
            <a:lnSpc>
              <a:spcPct val="90000"/>
            </a:lnSpc>
            <a:spcBef>
              <a:spcPct val="0"/>
            </a:spcBef>
            <a:spcAft>
              <a:spcPct val="35000"/>
            </a:spcAft>
          </a:pPr>
          <a:r>
            <a:rPr lang="ar-OM" sz="2000" kern="1200" dirty="0" smtClean="0"/>
            <a:t>كان الكهنة هم من يتولى التربية ، حيث انعكس النظام الطبقي والديني على أهداف التربية في المجتمع الهندي القديم.</a:t>
          </a:r>
          <a:endParaRPr lang="en-US" sz="2000" kern="1200" dirty="0"/>
        </a:p>
      </dsp:txBody>
      <dsp:txXfrm>
        <a:off x="2014748" y="3749040"/>
        <a:ext cx="1915016" cy="2499360"/>
      </dsp:txXfrm>
    </dsp:sp>
    <dsp:sp modelId="{46DD4685-01F2-4AF0-B0CF-3B552CC016D8}">
      <dsp:nvSpPr>
        <dsp:cNvPr id="0" name=""/>
        <dsp:cNvSpPr/>
      </dsp:nvSpPr>
      <dsp:spPr>
        <a:xfrm>
          <a:off x="2659836" y="2811780"/>
          <a:ext cx="624840" cy="6248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DD5008-4619-4BF8-A5B9-7A215F5F61AF}">
      <dsp:nvSpPr>
        <dsp:cNvPr id="0" name=""/>
        <dsp:cNvSpPr/>
      </dsp:nvSpPr>
      <dsp:spPr>
        <a:xfrm>
          <a:off x="4025515" y="0"/>
          <a:ext cx="1915016" cy="249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rtl="0">
            <a:lnSpc>
              <a:spcPct val="90000"/>
            </a:lnSpc>
            <a:spcBef>
              <a:spcPct val="0"/>
            </a:spcBef>
            <a:spcAft>
              <a:spcPct val="35000"/>
            </a:spcAft>
          </a:pPr>
          <a:r>
            <a:rPr lang="ar-OM" sz="2000" u="sng" kern="1200" dirty="0" smtClean="0"/>
            <a:t>تعد الفرد للحياة الآخرة المستقبلية أكثر من الحياة الدنيا و المحافظة على نظام الطبقات</a:t>
          </a:r>
          <a:r>
            <a:rPr lang="ar-OM" sz="2000" kern="1200" dirty="0" smtClean="0"/>
            <a:t>.</a:t>
          </a:r>
          <a:endParaRPr lang="en-US" sz="2000" kern="1200" dirty="0"/>
        </a:p>
      </dsp:txBody>
      <dsp:txXfrm>
        <a:off x="4025515" y="0"/>
        <a:ext cx="1915016" cy="2499360"/>
      </dsp:txXfrm>
    </dsp:sp>
    <dsp:sp modelId="{F8502B3B-5D7D-4B41-8F91-BA61B2C714DC}">
      <dsp:nvSpPr>
        <dsp:cNvPr id="0" name=""/>
        <dsp:cNvSpPr/>
      </dsp:nvSpPr>
      <dsp:spPr>
        <a:xfrm>
          <a:off x="4670603" y="2811780"/>
          <a:ext cx="624840" cy="6248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B6EC13-61BE-4458-8C40-C422269FC0DA}">
      <dsp:nvSpPr>
        <dsp:cNvPr id="0" name=""/>
        <dsp:cNvSpPr/>
      </dsp:nvSpPr>
      <dsp:spPr>
        <a:xfrm>
          <a:off x="6036282" y="3749040"/>
          <a:ext cx="1915016" cy="2499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rtl="0">
            <a:lnSpc>
              <a:spcPct val="90000"/>
            </a:lnSpc>
            <a:spcBef>
              <a:spcPct val="0"/>
            </a:spcBef>
            <a:spcAft>
              <a:spcPct val="35000"/>
            </a:spcAft>
          </a:pPr>
          <a:r>
            <a:rPr lang="ar-OM" sz="2000" u="sng" kern="1200" dirty="0" smtClean="0"/>
            <a:t>التعليم مجاني </a:t>
          </a:r>
          <a:r>
            <a:rPr lang="ar-OM" sz="2000" kern="1200" dirty="0" smtClean="0"/>
            <a:t>فلم تكن هناك نفقات أو رسوم دراسية مفروضة باعتبار ذلك مخالفة دينية.</a:t>
          </a:r>
          <a:endParaRPr lang="en-US" sz="2000" kern="1200" dirty="0"/>
        </a:p>
      </dsp:txBody>
      <dsp:txXfrm>
        <a:off x="6036282" y="3749040"/>
        <a:ext cx="1915016" cy="2499360"/>
      </dsp:txXfrm>
    </dsp:sp>
    <dsp:sp modelId="{993C2669-B0C6-4C28-812C-B4E10B5E9E29}">
      <dsp:nvSpPr>
        <dsp:cNvPr id="0" name=""/>
        <dsp:cNvSpPr/>
      </dsp:nvSpPr>
      <dsp:spPr>
        <a:xfrm>
          <a:off x="6681370" y="2811780"/>
          <a:ext cx="624840" cy="6248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2DC9D-B82B-40B7-97EB-A549FFC5307E}">
      <dsp:nvSpPr>
        <dsp:cNvPr id="0" name=""/>
        <dsp:cNvSpPr/>
      </dsp:nvSpPr>
      <dsp:spPr>
        <a:xfrm>
          <a:off x="0" y="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1856C8-FDD4-4165-88AE-316119554B6C}">
      <dsp:nvSpPr>
        <dsp:cNvPr id="0" name=""/>
        <dsp:cNvSpPr/>
      </dsp:nvSpPr>
      <dsp:spPr>
        <a:xfrm>
          <a:off x="0" y="0"/>
          <a:ext cx="8229600" cy="146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lvl="0" algn="r" defTabSz="1955800" rtl="0">
            <a:lnSpc>
              <a:spcPct val="90000"/>
            </a:lnSpc>
            <a:spcBef>
              <a:spcPct val="0"/>
            </a:spcBef>
            <a:spcAft>
              <a:spcPct val="35000"/>
            </a:spcAft>
          </a:pPr>
          <a:r>
            <a:rPr lang="ar-OM" sz="4400" b="1" u="sng" kern="1200" dirty="0" smtClean="0">
              <a:solidFill>
                <a:srgbClr val="FF0000"/>
              </a:solidFill>
            </a:rPr>
            <a:t> التربية الصينية :</a:t>
          </a:r>
          <a:endParaRPr lang="en-US" sz="4400" b="1" u="sng" kern="1200" dirty="0">
            <a:solidFill>
              <a:srgbClr val="FF0000"/>
            </a:solidFill>
          </a:endParaRPr>
        </a:p>
      </dsp:txBody>
      <dsp:txXfrm>
        <a:off x="0" y="0"/>
        <a:ext cx="8229600" cy="1466849"/>
      </dsp:txXfrm>
    </dsp:sp>
    <dsp:sp modelId="{C4806945-DC53-46F3-8FA8-29E2AAD01938}">
      <dsp:nvSpPr>
        <dsp:cNvPr id="0" name=""/>
        <dsp:cNvSpPr/>
      </dsp:nvSpPr>
      <dsp:spPr>
        <a:xfrm>
          <a:off x="0" y="146685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B67472-69C0-41A6-8036-5F2D62194E49}">
      <dsp:nvSpPr>
        <dsp:cNvPr id="0" name=""/>
        <dsp:cNvSpPr/>
      </dsp:nvSpPr>
      <dsp:spPr>
        <a:xfrm>
          <a:off x="0" y="1466849"/>
          <a:ext cx="8229600" cy="146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ctr" defTabSz="1422400" rtl="0">
            <a:lnSpc>
              <a:spcPct val="90000"/>
            </a:lnSpc>
            <a:spcBef>
              <a:spcPct val="0"/>
            </a:spcBef>
            <a:spcAft>
              <a:spcPct val="35000"/>
            </a:spcAft>
          </a:pPr>
          <a:r>
            <a:rPr lang="ar-OM" sz="3200" b="1" kern="1200" dirty="0" smtClean="0"/>
            <a:t>الصينيون هم أقدم الأمم التي عرفها التاريخ حضارة قديمة منذ القرن الثاني و العشرين قبل الميلاد.</a:t>
          </a:r>
          <a:endParaRPr lang="en-US" sz="3200" b="1" kern="1200" dirty="0"/>
        </a:p>
      </dsp:txBody>
      <dsp:txXfrm>
        <a:off x="0" y="1466849"/>
        <a:ext cx="8229600" cy="1466849"/>
      </dsp:txXfrm>
    </dsp:sp>
    <dsp:sp modelId="{8A5FC50C-F98D-4CD4-A87F-CA35EB18120B}">
      <dsp:nvSpPr>
        <dsp:cNvPr id="0" name=""/>
        <dsp:cNvSpPr/>
      </dsp:nvSpPr>
      <dsp:spPr>
        <a:xfrm>
          <a:off x="0" y="293370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C8E22E-0C64-463A-9AFB-43F49946252F}">
      <dsp:nvSpPr>
        <dsp:cNvPr id="0" name=""/>
        <dsp:cNvSpPr/>
      </dsp:nvSpPr>
      <dsp:spPr>
        <a:xfrm>
          <a:off x="0" y="2933699"/>
          <a:ext cx="8229600" cy="146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1244600" rtl="0">
            <a:lnSpc>
              <a:spcPct val="90000"/>
            </a:lnSpc>
            <a:spcBef>
              <a:spcPct val="0"/>
            </a:spcBef>
            <a:spcAft>
              <a:spcPct val="35000"/>
            </a:spcAft>
          </a:pPr>
          <a:r>
            <a:rPr lang="ar-OM" sz="2800" b="1" kern="1200" dirty="0" smtClean="0"/>
            <a:t>واتصف الشعب الصيني منذ القدم بالمحافظة على التقاليد و الأعراف الى درجة التقديس.</a:t>
          </a:r>
          <a:endParaRPr lang="en-US" sz="2800" b="1" kern="1200" dirty="0"/>
        </a:p>
      </dsp:txBody>
      <dsp:txXfrm>
        <a:off x="0" y="2933699"/>
        <a:ext cx="8229600" cy="1466849"/>
      </dsp:txXfrm>
    </dsp:sp>
    <dsp:sp modelId="{25AA57C2-0B1E-4CE2-8830-8468FCBF6F1D}">
      <dsp:nvSpPr>
        <dsp:cNvPr id="0" name=""/>
        <dsp:cNvSpPr/>
      </dsp:nvSpPr>
      <dsp:spPr>
        <a:xfrm>
          <a:off x="0" y="4400549"/>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20F654-5523-4C56-B52F-C784A6CA647A}">
      <dsp:nvSpPr>
        <dsp:cNvPr id="0" name=""/>
        <dsp:cNvSpPr/>
      </dsp:nvSpPr>
      <dsp:spPr>
        <a:xfrm>
          <a:off x="0" y="4400549"/>
          <a:ext cx="8229600" cy="146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ctr" defTabSz="1066800" rtl="0">
            <a:lnSpc>
              <a:spcPct val="90000"/>
            </a:lnSpc>
            <a:spcBef>
              <a:spcPct val="0"/>
            </a:spcBef>
            <a:spcAft>
              <a:spcPct val="35000"/>
            </a:spcAft>
          </a:pPr>
          <a:r>
            <a:rPr lang="ar-OM" sz="2400" b="1" kern="1200" dirty="0" smtClean="0"/>
            <a:t>و كانت الغاية من التربية و التي تنسجم مع فلسفة كونفوشيوس ضرورة </a:t>
          </a:r>
          <a:r>
            <a:rPr lang="ar-OM" sz="2400" b="1" u="sng" kern="1200" dirty="0" smtClean="0"/>
            <a:t>تعريف الفرد بسلوك طريق الواجب الذي هو الطريق الطبيعي أو النظام الطبيعي والذي هو من نعم الآلهة أو السماء</a:t>
          </a:r>
          <a:endParaRPr lang="en-US" sz="2400" b="1" kern="1200" dirty="0"/>
        </a:p>
      </dsp:txBody>
      <dsp:txXfrm>
        <a:off x="0" y="4400549"/>
        <a:ext cx="8229600" cy="1466849"/>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82B9C-0113-49A9-B087-C7040C461CB6}">
      <dsp:nvSpPr>
        <dsp:cNvPr id="0" name=""/>
        <dsp:cNvSpPr/>
      </dsp:nvSpPr>
      <dsp:spPr>
        <a:xfrm>
          <a:off x="0" y="541019"/>
          <a:ext cx="4937760" cy="493776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214BF4-B543-4671-B314-17844B0B2E83}">
      <dsp:nvSpPr>
        <dsp:cNvPr id="0" name=""/>
        <dsp:cNvSpPr/>
      </dsp:nvSpPr>
      <dsp:spPr>
        <a:xfrm>
          <a:off x="2468880" y="54101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ar-OM" sz="2000" b="1" u="sng" kern="1200" dirty="0" smtClean="0">
              <a:solidFill>
                <a:srgbClr val="FF0000"/>
              </a:solidFill>
            </a:rPr>
            <a:t>التربية البابلية والآشورية:</a:t>
          </a:r>
          <a:endParaRPr lang="en-US" sz="2000" b="1" u="sng" kern="1200" dirty="0">
            <a:solidFill>
              <a:srgbClr val="FF0000"/>
            </a:solidFill>
          </a:endParaRPr>
        </a:p>
      </dsp:txBody>
      <dsp:txXfrm>
        <a:off x="2468880" y="541019"/>
        <a:ext cx="5760719" cy="1049273"/>
      </dsp:txXfrm>
    </dsp:sp>
    <dsp:sp modelId="{800CB139-A2DB-4290-AF75-4F547BD6D741}">
      <dsp:nvSpPr>
        <dsp:cNvPr id="0" name=""/>
        <dsp:cNvSpPr/>
      </dsp:nvSpPr>
      <dsp:spPr>
        <a:xfrm>
          <a:off x="648080" y="1590293"/>
          <a:ext cx="3641598" cy="364159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FB830A-8960-4577-8A82-555D14B19D69}">
      <dsp:nvSpPr>
        <dsp:cNvPr id="0" name=""/>
        <dsp:cNvSpPr/>
      </dsp:nvSpPr>
      <dsp:spPr>
        <a:xfrm>
          <a:off x="2468880" y="1590293"/>
          <a:ext cx="5760719" cy="364159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ar-OM" sz="1600" b="1" kern="1200" dirty="0" smtClean="0"/>
            <a:t>البابليون هم فرع من القبائل العربية التي هاجرت من الجزيرة العربية الى بلاد الشام و العراق حيث سكنوا بابل أي جنوب العراق و كونوا دولة بابل القديمة و استمرت حتى مجيء حمورابي. </a:t>
          </a:r>
          <a:endParaRPr lang="en-US" sz="1600" b="1" kern="1200" dirty="0"/>
        </a:p>
      </dsp:txBody>
      <dsp:txXfrm>
        <a:off x="2468880" y="1590293"/>
        <a:ext cx="5760719" cy="1049274"/>
      </dsp:txXfrm>
    </dsp:sp>
    <dsp:sp modelId="{5CA50805-6A75-4790-A6F4-7B6101271878}">
      <dsp:nvSpPr>
        <dsp:cNvPr id="0" name=""/>
        <dsp:cNvSpPr/>
      </dsp:nvSpPr>
      <dsp:spPr>
        <a:xfrm>
          <a:off x="1296162" y="2639567"/>
          <a:ext cx="2345436" cy="234543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018CE9-67EB-4E96-B8D0-D08CAF9486D1}">
      <dsp:nvSpPr>
        <dsp:cNvPr id="0" name=""/>
        <dsp:cNvSpPr/>
      </dsp:nvSpPr>
      <dsp:spPr>
        <a:xfrm>
          <a:off x="2468880" y="2639567"/>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ar-OM" sz="2000" b="1" kern="1200" dirty="0" smtClean="0"/>
            <a:t> الآشوريون فقد سكنوا شمال العراق أي الجزء العلوي من حوض دجلة و الفرات.</a:t>
          </a:r>
        </a:p>
        <a:p>
          <a:pPr lvl="0" algn="ctr" defTabSz="889000" rtl="0">
            <a:lnSpc>
              <a:spcPct val="90000"/>
            </a:lnSpc>
            <a:spcBef>
              <a:spcPct val="0"/>
            </a:spcBef>
            <a:spcAft>
              <a:spcPct val="35000"/>
            </a:spcAft>
          </a:pPr>
          <a:endParaRPr lang="en-US" sz="2000" b="1" kern="1200" dirty="0"/>
        </a:p>
      </dsp:txBody>
      <dsp:txXfrm>
        <a:off x="2468880" y="2639567"/>
        <a:ext cx="5760719" cy="1049274"/>
      </dsp:txXfrm>
    </dsp:sp>
    <dsp:sp modelId="{E4F6F8C6-324D-48FD-8D53-BF1692E9D821}">
      <dsp:nvSpPr>
        <dsp:cNvPr id="0" name=""/>
        <dsp:cNvSpPr/>
      </dsp:nvSpPr>
      <dsp:spPr>
        <a:xfrm>
          <a:off x="1944243" y="3688841"/>
          <a:ext cx="1049274" cy="104927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4B9344-D92D-4D4D-AC8F-6FB335A66D3D}">
      <dsp:nvSpPr>
        <dsp:cNvPr id="0" name=""/>
        <dsp:cNvSpPr/>
      </dsp:nvSpPr>
      <dsp:spPr>
        <a:xfrm>
          <a:off x="2468880" y="3742297"/>
          <a:ext cx="5760719" cy="9423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ar-OM" sz="1200" b="1" kern="1200" dirty="0" smtClean="0"/>
            <a:t>أما التربية عند البابليين و الآشوريين فقد </a:t>
          </a:r>
          <a:r>
            <a:rPr lang="ar-OM" sz="1200" b="1" u="sng" kern="1200" dirty="0" smtClean="0"/>
            <a:t>وصلت الى مستوى جيد من الرقي نتيجة الحضارة التي أقاموها </a:t>
          </a:r>
        </a:p>
        <a:p>
          <a:pPr lvl="0" algn="ctr" defTabSz="533400" rtl="0">
            <a:lnSpc>
              <a:spcPct val="90000"/>
            </a:lnSpc>
            <a:spcBef>
              <a:spcPct val="0"/>
            </a:spcBef>
            <a:spcAft>
              <a:spcPct val="35000"/>
            </a:spcAft>
          </a:pPr>
          <a:r>
            <a:rPr lang="ar-OM" sz="1200" b="1" u="sng" kern="1200" dirty="0" smtClean="0"/>
            <a:t>فقد عرفوا المدارس و منها مدرسة كيشر مدرسة بابل و مدرسة بورسيا و غيرها.</a:t>
          </a:r>
        </a:p>
        <a:p>
          <a:pPr lvl="0" algn="ctr" defTabSz="533400" rtl="0">
            <a:lnSpc>
              <a:spcPct val="90000"/>
            </a:lnSpc>
            <a:spcBef>
              <a:spcPct val="0"/>
            </a:spcBef>
            <a:spcAft>
              <a:spcPct val="35000"/>
            </a:spcAft>
          </a:pPr>
          <a:r>
            <a:rPr lang="ar-OM" sz="1200" b="1" u="sng" kern="1200" dirty="0" smtClean="0"/>
            <a:t>و قد عرفوا جداول الضرب و جداول الألفاظ و الأرقام الرياضية و التاريخية</a:t>
          </a:r>
        </a:p>
        <a:p>
          <a:pPr lvl="0" algn="ctr" defTabSz="533400" rtl="0">
            <a:lnSpc>
              <a:spcPct val="90000"/>
            </a:lnSpc>
            <a:spcBef>
              <a:spcPct val="0"/>
            </a:spcBef>
            <a:spcAft>
              <a:spcPct val="35000"/>
            </a:spcAft>
          </a:pPr>
          <a:r>
            <a:rPr lang="ar-OM" sz="1200" b="1" u="sng" kern="1200" dirty="0" smtClean="0"/>
            <a:t> و عرفوا الأدعية و التعاويز.</a:t>
          </a:r>
          <a:endParaRPr lang="en-US" sz="1200" b="1" u="sng" kern="1200" dirty="0"/>
        </a:p>
      </dsp:txBody>
      <dsp:txXfrm>
        <a:off x="2468880" y="3742297"/>
        <a:ext cx="5760719" cy="942363"/>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4A4E8-64BB-461A-B7A5-B6250C013980}">
      <dsp:nvSpPr>
        <dsp:cNvPr id="0" name=""/>
        <dsp:cNvSpPr/>
      </dsp:nvSpPr>
      <dsp:spPr>
        <a:xfrm>
          <a:off x="617219" y="0"/>
          <a:ext cx="6995160" cy="55927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E5DBBC-A32B-433F-92FF-921667254594}">
      <dsp:nvSpPr>
        <dsp:cNvPr id="0" name=""/>
        <dsp:cNvSpPr/>
      </dsp:nvSpPr>
      <dsp:spPr>
        <a:xfrm>
          <a:off x="4018" y="1677828"/>
          <a:ext cx="2652117" cy="22371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0">
            <a:lnSpc>
              <a:spcPct val="90000"/>
            </a:lnSpc>
            <a:spcBef>
              <a:spcPct val="0"/>
            </a:spcBef>
            <a:spcAft>
              <a:spcPct val="35000"/>
            </a:spcAft>
          </a:pPr>
          <a:r>
            <a:rPr lang="ar-OM" sz="6000" b="1" kern="1200" dirty="0" smtClean="0">
              <a:solidFill>
                <a:schemeClr val="bg1"/>
              </a:solidFill>
            </a:rPr>
            <a:t>التربية </a:t>
          </a:r>
          <a:r>
            <a:rPr lang="ar-OM" sz="6000" b="1" u="sng" kern="1200" dirty="0" smtClean="0">
              <a:solidFill>
                <a:schemeClr val="bg1"/>
              </a:solidFill>
            </a:rPr>
            <a:t>العبرانية</a:t>
          </a:r>
          <a:r>
            <a:rPr lang="ar-OM" sz="6000" b="1" kern="1200" dirty="0" smtClean="0">
              <a:solidFill>
                <a:schemeClr val="bg1"/>
              </a:solidFill>
            </a:rPr>
            <a:t>:</a:t>
          </a:r>
          <a:endParaRPr lang="en-US" sz="6000" b="1" kern="1200" dirty="0">
            <a:solidFill>
              <a:schemeClr val="bg1"/>
            </a:solidFill>
          </a:endParaRPr>
        </a:p>
      </dsp:txBody>
      <dsp:txXfrm>
        <a:off x="113224" y="1787034"/>
        <a:ext cx="2433705" cy="2018693"/>
      </dsp:txXfrm>
    </dsp:sp>
    <dsp:sp modelId="{A0FAA504-66A6-4613-BB62-30240E2AB1BF}">
      <dsp:nvSpPr>
        <dsp:cNvPr id="0" name=""/>
        <dsp:cNvSpPr/>
      </dsp:nvSpPr>
      <dsp:spPr>
        <a:xfrm>
          <a:off x="2788741" y="225589"/>
          <a:ext cx="2652117" cy="514158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ar-OM" sz="2400" b="1" kern="1200" dirty="0" smtClean="0"/>
            <a:t>ان العبرانيين ليسوا شعبا واحدا ذا صفة جنسية واحدة </a:t>
          </a:r>
        </a:p>
        <a:p>
          <a:pPr lvl="0" algn="ctr" defTabSz="1066800" rtl="0">
            <a:lnSpc>
              <a:spcPct val="90000"/>
            </a:lnSpc>
            <a:spcBef>
              <a:spcPct val="0"/>
            </a:spcBef>
            <a:spcAft>
              <a:spcPct val="35000"/>
            </a:spcAft>
          </a:pPr>
          <a:endParaRPr lang="ar-OM" sz="2400" b="1" kern="1200" dirty="0" smtClean="0"/>
        </a:p>
        <a:p>
          <a:pPr lvl="0" algn="ctr" defTabSz="1066800" rtl="0">
            <a:lnSpc>
              <a:spcPct val="90000"/>
            </a:lnSpc>
            <a:spcBef>
              <a:spcPct val="0"/>
            </a:spcBef>
            <a:spcAft>
              <a:spcPct val="35000"/>
            </a:spcAft>
          </a:pPr>
          <a:r>
            <a:rPr lang="ar-OM" sz="2400" b="1" kern="1200" dirty="0" smtClean="0"/>
            <a:t>فهم جماعات عبروا فلسطين من الجهة الجنوبية</a:t>
          </a:r>
        </a:p>
        <a:p>
          <a:pPr lvl="0" algn="ctr" defTabSz="1066800" rtl="0">
            <a:lnSpc>
              <a:spcPct val="90000"/>
            </a:lnSpc>
            <a:spcBef>
              <a:spcPct val="0"/>
            </a:spcBef>
            <a:spcAft>
              <a:spcPct val="35000"/>
            </a:spcAft>
          </a:pPr>
          <a:endParaRPr lang="ar-OM" sz="2400" b="1" kern="1200" dirty="0" smtClean="0"/>
        </a:p>
        <a:p>
          <a:pPr lvl="0" algn="ctr" defTabSz="1066800" rtl="0">
            <a:lnSpc>
              <a:spcPct val="90000"/>
            </a:lnSpc>
            <a:spcBef>
              <a:spcPct val="0"/>
            </a:spcBef>
            <a:spcAft>
              <a:spcPct val="35000"/>
            </a:spcAft>
          </a:pPr>
          <a:r>
            <a:rPr lang="ar-OM" sz="2400" b="1" kern="1200" dirty="0" smtClean="0"/>
            <a:t>و من هنا أطلق عليهم اسم العبرانيون أي يعبرون أو يأتون من الجانب الآخر.</a:t>
          </a:r>
          <a:endParaRPr lang="en-US" sz="2400" b="1" kern="1200" dirty="0"/>
        </a:p>
      </dsp:txBody>
      <dsp:txXfrm>
        <a:off x="2918207" y="355055"/>
        <a:ext cx="2393185" cy="4882651"/>
      </dsp:txXfrm>
    </dsp:sp>
    <dsp:sp modelId="{3DF16573-5D5C-4C07-A0CB-7A00C8085C50}">
      <dsp:nvSpPr>
        <dsp:cNvPr id="0" name=""/>
        <dsp:cNvSpPr/>
      </dsp:nvSpPr>
      <dsp:spPr>
        <a:xfrm>
          <a:off x="5573464" y="1677828"/>
          <a:ext cx="2652117" cy="22371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ar-OM" sz="2700" b="1" kern="1200" dirty="0" smtClean="0"/>
            <a:t>أما التربية </a:t>
          </a:r>
          <a:r>
            <a:rPr lang="ar-OM" sz="2700" b="1" u="sng" kern="1200" dirty="0" smtClean="0"/>
            <a:t>لديهم فقد كان يعول عليها كثيرا للمحافظة على عاداتهم و تقاليدهم </a:t>
          </a:r>
          <a:r>
            <a:rPr lang="ar-OM" sz="2700" b="1" kern="1200" dirty="0" smtClean="0"/>
            <a:t>.</a:t>
          </a:r>
          <a:endParaRPr lang="en-US" sz="2700" b="1" kern="1200" dirty="0"/>
        </a:p>
      </dsp:txBody>
      <dsp:txXfrm>
        <a:off x="5682670" y="1787034"/>
        <a:ext cx="2433705" cy="2018693"/>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64F210-3369-4E6C-8585-BC911A4E107E}">
      <dsp:nvSpPr>
        <dsp:cNvPr id="0" name=""/>
        <dsp:cNvSpPr/>
      </dsp:nvSpPr>
      <dsp:spPr>
        <a:xfrm>
          <a:off x="1978006" y="3013"/>
          <a:ext cx="4273587" cy="19890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2400300" rtl="0">
            <a:lnSpc>
              <a:spcPct val="90000"/>
            </a:lnSpc>
            <a:spcBef>
              <a:spcPct val="0"/>
            </a:spcBef>
            <a:spcAft>
              <a:spcPct val="35000"/>
            </a:spcAft>
          </a:pPr>
          <a:r>
            <a:rPr lang="ar-OM" sz="5400" b="1" u="sng" kern="1200" dirty="0" smtClean="0">
              <a:solidFill>
                <a:schemeClr val="bg1"/>
              </a:solidFill>
            </a:rPr>
            <a:t>التربية</a:t>
          </a:r>
          <a:r>
            <a:rPr lang="ar-OM" sz="5400" b="1" kern="1200" dirty="0" smtClean="0">
              <a:solidFill>
                <a:srgbClr val="FF0000"/>
              </a:solidFill>
            </a:rPr>
            <a:t> </a:t>
          </a:r>
          <a:r>
            <a:rPr lang="ar-OM" sz="6000" b="1" u="sng" kern="1200" dirty="0" smtClean="0">
              <a:solidFill>
                <a:schemeClr val="bg1"/>
              </a:solidFill>
            </a:rPr>
            <a:t>الفارسية</a:t>
          </a:r>
          <a:r>
            <a:rPr lang="ar-OM" sz="5400" b="1" kern="1200" dirty="0" smtClean="0">
              <a:solidFill>
                <a:srgbClr val="FF0000"/>
              </a:solidFill>
            </a:rPr>
            <a:t>:</a:t>
          </a:r>
          <a:endParaRPr lang="en-US" sz="5400" b="1" kern="1200" dirty="0">
            <a:solidFill>
              <a:srgbClr val="FF0000"/>
            </a:solidFill>
          </a:endParaRPr>
        </a:p>
      </dsp:txBody>
      <dsp:txXfrm>
        <a:off x="1978006" y="3013"/>
        <a:ext cx="4273587" cy="1989087"/>
      </dsp:txXfrm>
    </dsp:sp>
    <dsp:sp modelId="{0B976FFE-0088-4321-9A60-1868FA7B3778}">
      <dsp:nvSpPr>
        <dsp:cNvPr id="0" name=""/>
        <dsp:cNvSpPr/>
      </dsp:nvSpPr>
      <dsp:spPr>
        <a:xfrm>
          <a:off x="0" y="2091556"/>
          <a:ext cx="8229600" cy="19890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0">
            <a:lnSpc>
              <a:spcPct val="90000"/>
            </a:lnSpc>
            <a:spcBef>
              <a:spcPct val="0"/>
            </a:spcBef>
            <a:spcAft>
              <a:spcPct val="35000"/>
            </a:spcAft>
          </a:pPr>
          <a:r>
            <a:rPr lang="ar-OM" sz="2000" b="1" kern="1200" dirty="0" smtClean="0"/>
            <a:t>أهل فارس فرع من الشعوب الآرية الذين استقروا شرقي نهر دجلة بين بحر قزوين شمالا و الخليج العربي جنوبا في ما يسمى بلاد فارس.</a:t>
          </a:r>
        </a:p>
        <a:p>
          <a:pPr lvl="0" algn="ctr" defTabSz="889000" rtl="0">
            <a:lnSpc>
              <a:spcPct val="90000"/>
            </a:lnSpc>
            <a:spcBef>
              <a:spcPct val="0"/>
            </a:spcBef>
            <a:spcAft>
              <a:spcPct val="35000"/>
            </a:spcAft>
          </a:pPr>
          <a:r>
            <a:rPr lang="ar-OM" sz="2000" b="1" kern="1200" dirty="0" smtClean="0"/>
            <a:t>كان للفرس دين خاص بهم قام في البداية على عبادة الظواهر الطبيعية و النجوم و الكواكب حتى جاء زرادش بمبادئه التي تؤمن بوجود روحين متعارضين:روح الخير ز روح الشر.</a:t>
          </a:r>
        </a:p>
        <a:p>
          <a:pPr lvl="0" algn="ctr" defTabSz="889000" rtl="0">
            <a:lnSpc>
              <a:spcPct val="90000"/>
            </a:lnSpc>
            <a:spcBef>
              <a:spcPct val="0"/>
            </a:spcBef>
            <a:spcAft>
              <a:spcPct val="35000"/>
            </a:spcAft>
          </a:pPr>
          <a:r>
            <a:rPr lang="ar-OM" sz="2000" b="1" kern="1200" dirty="0" smtClean="0"/>
            <a:t>و قد آمنوا بكثير من الفضائل كالصدق و الاحسان و حسن الضيافة.و آمنوا كذلك بالثواب و العقاب و الحساب في الآخرة.</a:t>
          </a:r>
          <a:endParaRPr lang="en-US" sz="2000" b="1" kern="1200" dirty="0"/>
        </a:p>
      </dsp:txBody>
      <dsp:txXfrm>
        <a:off x="0" y="2091556"/>
        <a:ext cx="8229600" cy="1989087"/>
      </dsp:txXfrm>
    </dsp:sp>
    <dsp:sp modelId="{93C97FF3-203B-484D-A794-039A93A001E6}">
      <dsp:nvSpPr>
        <dsp:cNvPr id="0" name=""/>
        <dsp:cNvSpPr/>
      </dsp:nvSpPr>
      <dsp:spPr>
        <a:xfrm>
          <a:off x="1144799" y="4180098"/>
          <a:ext cx="5940000" cy="19890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rtl="0">
            <a:lnSpc>
              <a:spcPct val="90000"/>
            </a:lnSpc>
            <a:spcBef>
              <a:spcPct val="0"/>
            </a:spcBef>
            <a:spcAft>
              <a:spcPct val="35000"/>
            </a:spcAft>
          </a:pPr>
          <a:r>
            <a:rPr lang="ar-OM" sz="2000" b="1" kern="1200" dirty="0" smtClean="0"/>
            <a:t>وبالنسبة للتربية الفارسية فكانت </a:t>
          </a:r>
          <a:r>
            <a:rPr lang="ar-OM" sz="2000" b="1" u="sng" kern="1200" dirty="0" smtClean="0"/>
            <a:t>تبدأ بالأسرة حيث للأب السلطة المطلقة الذي كان همه تدريب أبنائه على الفضيلة كقول الحق والطاعة و العدل و الشجاعة و السهر على صحتهم ليجعل منهم خداما صالحين للدولة.</a:t>
          </a:r>
        </a:p>
        <a:p>
          <a:pPr lvl="0" algn="ctr" defTabSz="889000" rtl="0">
            <a:lnSpc>
              <a:spcPct val="90000"/>
            </a:lnSpc>
            <a:spcBef>
              <a:spcPct val="0"/>
            </a:spcBef>
            <a:spcAft>
              <a:spcPct val="35000"/>
            </a:spcAft>
          </a:pPr>
          <a:r>
            <a:rPr lang="ar-OM" sz="2000" b="1" u="sng" kern="1200" dirty="0" smtClean="0"/>
            <a:t>و بعد سن الخامسة عشر ينخرط في التربية العسكرية</a:t>
          </a:r>
          <a:r>
            <a:rPr lang="ar-OM" sz="2000" b="1" kern="1200" dirty="0" smtClean="0"/>
            <a:t> التي تهدف الى خدمة الوطن و الدولة ،و يستمر حتى سن الخامسة و العشرين حيث يصبح بعدها جاهزا للانخراط في الجندية و المشاركة في الحروب.</a:t>
          </a:r>
          <a:endParaRPr lang="en-US" sz="2000" b="1" kern="1200" dirty="0"/>
        </a:p>
      </dsp:txBody>
      <dsp:txXfrm>
        <a:off x="1144799" y="4180098"/>
        <a:ext cx="5940000" cy="1989087"/>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47BB7-A1C2-4F0C-AB1F-E7504B533FD6}">
      <dsp:nvSpPr>
        <dsp:cNvPr id="0" name=""/>
        <dsp:cNvSpPr/>
      </dsp:nvSpPr>
      <dsp:spPr>
        <a:xfrm>
          <a:off x="0" y="2209"/>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004162-F956-470E-A0D3-ED9336051CA9}">
      <dsp:nvSpPr>
        <dsp:cNvPr id="0" name=""/>
        <dsp:cNvSpPr/>
      </dsp:nvSpPr>
      <dsp:spPr>
        <a:xfrm>
          <a:off x="0" y="2209"/>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r" defTabSz="1244600" rtl="0">
            <a:lnSpc>
              <a:spcPct val="90000"/>
            </a:lnSpc>
            <a:spcBef>
              <a:spcPct val="0"/>
            </a:spcBef>
            <a:spcAft>
              <a:spcPct val="35000"/>
            </a:spcAft>
          </a:pPr>
          <a:r>
            <a:rPr lang="ar-OM" sz="2800" b="1" u="sng" kern="1200" dirty="0" smtClean="0">
              <a:solidFill>
                <a:srgbClr val="FF0000"/>
              </a:solidFill>
            </a:rPr>
            <a:t> التربية المصرية القديمة(الفرعونية) :</a:t>
          </a:r>
          <a:endParaRPr lang="en-US" sz="2800" b="1" u="sng" kern="1200" dirty="0">
            <a:solidFill>
              <a:srgbClr val="FF0000"/>
            </a:solidFill>
          </a:endParaRPr>
        </a:p>
      </dsp:txBody>
      <dsp:txXfrm>
        <a:off x="0" y="2209"/>
        <a:ext cx="8229600" cy="753590"/>
      </dsp:txXfrm>
    </dsp:sp>
    <dsp:sp modelId="{8A76641D-CF94-44C4-8631-AD432C972795}">
      <dsp:nvSpPr>
        <dsp:cNvPr id="0" name=""/>
        <dsp:cNvSpPr/>
      </dsp:nvSpPr>
      <dsp:spPr>
        <a:xfrm>
          <a:off x="0" y="75580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8A2F21-1166-4E01-B376-B9F9927B8482}">
      <dsp:nvSpPr>
        <dsp:cNvPr id="0" name=""/>
        <dsp:cNvSpPr/>
      </dsp:nvSpPr>
      <dsp:spPr>
        <a:xfrm>
          <a:off x="0" y="75580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rtl="0">
            <a:lnSpc>
              <a:spcPct val="90000"/>
            </a:lnSpc>
            <a:spcBef>
              <a:spcPct val="0"/>
            </a:spcBef>
            <a:spcAft>
              <a:spcPct val="35000"/>
            </a:spcAft>
          </a:pPr>
          <a:r>
            <a:rPr lang="ar-OM" sz="1600" b="1" kern="1200" dirty="0" smtClean="0"/>
            <a:t>يرجع أصل المصريين القدماء الى جماعات من الغزاة الذين جاءوا من غرب آسيا وأوجدوا حضارة جديدة ما بين 4000 و 3000 قبل الميلاد.و يقسم تاريخ مصر القديمة الى ثلاث فترات تاريخية هي الدولة القديمة (3500-2631) قبل الميلاد.و الدولة الوسطى (2375-1800) قبل الميلاد و الدولة الحديثة (1580-110)قبل الميلاد التي ابتدأت بحكم الهكسوس .</a:t>
          </a:r>
          <a:endParaRPr lang="en-US" sz="1600" b="1" kern="1200" dirty="0"/>
        </a:p>
      </dsp:txBody>
      <dsp:txXfrm>
        <a:off x="0" y="755800"/>
        <a:ext cx="8229600" cy="753590"/>
      </dsp:txXfrm>
    </dsp:sp>
    <dsp:sp modelId="{83C80369-9E1F-40A4-9120-DFF7E5038F8A}">
      <dsp:nvSpPr>
        <dsp:cNvPr id="0" name=""/>
        <dsp:cNvSpPr/>
      </dsp:nvSpPr>
      <dsp:spPr>
        <a:xfrm>
          <a:off x="0" y="150939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E81919-F8D0-4DF9-BEC7-510D34C89AD9}">
      <dsp:nvSpPr>
        <dsp:cNvPr id="0" name=""/>
        <dsp:cNvSpPr/>
      </dsp:nvSpPr>
      <dsp:spPr>
        <a:xfrm>
          <a:off x="0" y="150939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0">
            <a:lnSpc>
              <a:spcPct val="90000"/>
            </a:lnSpc>
            <a:spcBef>
              <a:spcPct val="0"/>
            </a:spcBef>
            <a:spcAft>
              <a:spcPct val="35000"/>
            </a:spcAft>
          </a:pPr>
          <a:r>
            <a:rPr lang="ar-OM" sz="1800" b="1" kern="1200" dirty="0" smtClean="0"/>
            <a:t>أما التربية فقد اهتم المصرييون القدامى بالتربية اهتماما كبيرا فكان النظام التربوي متميزا عن غيره من الأنظمة و ذلك بأنه كان يتم على عدة مراحل هي:</a:t>
          </a:r>
          <a:endParaRPr lang="en-US" sz="1800" b="1" kern="1200" dirty="0"/>
        </a:p>
      </dsp:txBody>
      <dsp:txXfrm>
        <a:off x="0" y="1509390"/>
        <a:ext cx="8229600" cy="753590"/>
      </dsp:txXfrm>
    </dsp:sp>
    <dsp:sp modelId="{045F5D65-90A1-416C-8E03-66FA800D2B27}">
      <dsp:nvSpPr>
        <dsp:cNvPr id="0" name=""/>
        <dsp:cNvSpPr/>
      </dsp:nvSpPr>
      <dsp:spPr>
        <a:xfrm>
          <a:off x="0" y="2262981"/>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16F5A9-8CEB-411E-81AD-D204C7194B57}">
      <dsp:nvSpPr>
        <dsp:cNvPr id="0" name=""/>
        <dsp:cNvSpPr/>
      </dsp:nvSpPr>
      <dsp:spPr>
        <a:xfrm>
          <a:off x="0" y="2262981"/>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0">
            <a:lnSpc>
              <a:spcPct val="90000"/>
            </a:lnSpc>
            <a:spcBef>
              <a:spcPct val="0"/>
            </a:spcBef>
            <a:spcAft>
              <a:spcPct val="35000"/>
            </a:spcAft>
          </a:pPr>
          <a:r>
            <a:rPr lang="ar-OM" sz="1800" b="1" u="sng" kern="1200" dirty="0" smtClean="0">
              <a:solidFill>
                <a:srgbClr val="0070C0"/>
              </a:solidFill>
            </a:rPr>
            <a:t>المرحلة الأولية </a:t>
          </a:r>
          <a:r>
            <a:rPr lang="ar-OM" sz="1800" b="1" kern="1200" dirty="0" smtClean="0"/>
            <a:t>من سن 4-10 سنوات :يتعلم بها الدين و القراءة و الكتابة و الحساب و السباحة و الرياضة.وكانت المدارس خاصة بالطبقة الحاكمة.</a:t>
          </a:r>
          <a:endParaRPr lang="en-US" sz="1800" b="1" kern="1200" dirty="0"/>
        </a:p>
      </dsp:txBody>
      <dsp:txXfrm>
        <a:off x="0" y="2262981"/>
        <a:ext cx="8229600" cy="753590"/>
      </dsp:txXfrm>
    </dsp:sp>
    <dsp:sp modelId="{EA09711E-1696-4B11-A7C5-18E0E10A9C1B}">
      <dsp:nvSpPr>
        <dsp:cNvPr id="0" name=""/>
        <dsp:cNvSpPr/>
      </dsp:nvSpPr>
      <dsp:spPr>
        <a:xfrm>
          <a:off x="0" y="301657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1FB528-9925-4941-9022-290F6FAA883D}">
      <dsp:nvSpPr>
        <dsp:cNvPr id="0" name=""/>
        <dsp:cNvSpPr/>
      </dsp:nvSpPr>
      <dsp:spPr>
        <a:xfrm>
          <a:off x="0" y="301657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0">
            <a:lnSpc>
              <a:spcPct val="90000"/>
            </a:lnSpc>
            <a:spcBef>
              <a:spcPct val="0"/>
            </a:spcBef>
            <a:spcAft>
              <a:spcPct val="35000"/>
            </a:spcAft>
          </a:pPr>
          <a:r>
            <a:rPr lang="ar-OM" sz="1800" b="1" u="sng" kern="1200" dirty="0" smtClean="0">
              <a:solidFill>
                <a:srgbClr val="0070C0"/>
              </a:solidFill>
            </a:rPr>
            <a:t>المرحلة الثانوية </a:t>
          </a:r>
          <a:r>
            <a:rPr lang="ar-OM" sz="1800" b="1" kern="1200" dirty="0" smtClean="0"/>
            <a:t>من سن 10-15 سنة :يتعلم التلميذ كتابة الحروف و الرسم و المحاسبة و الجغرافيا</a:t>
          </a:r>
          <a:endParaRPr lang="en-US" sz="1800" b="1" kern="1200" dirty="0"/>
        </a:p>
      </dsp:txBody>
      <dsp:txXfrm>
        <a:off x="0" y="3016572"/>
        <a:ext cx="8229600" cy="753590"/>
      </dsp:txXfrm>
    </dsp:sp>
    <dsp:sp modelId="{C79F8360-49CB-4A59-8E6E-FBCB0FED0908}">
      <dsp:nvSpPr>
        <dsp:cNvPr id="0" name=""/>
        <dsp:cNvSpPr/>
      </dsp:nvSpPr>
      <dsp:spPr>
        <a:xfrm>
          <a:off x="0" y="377016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4C7139-D988-427C-BA98-E1BE0CC06F99}">
      <dsp:nvSpPr>
        <dsp:cNvPr id="0" name=""/>
        <dsp:cNvSpPr/>
      </dsp:nvSpPr>
      <dsp:spPr>
        <a:xfrm>
          <a:off x="0" y="377016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0">
            <a:lnSpc>
              <a:spcPct val="90000"/>
            </a:lnSpc>
            <a:spcBef>
              <a:spcPct val="0"/>
            </a:spcBef>
            <a:spcAft>
              <a:spcPct val="35000"/>
            </a:spcAft>
          </a:pPr>
          <a:r>
            <a:rPr lang="ar-OM" sz="1800" b="1" kern="1200" dirty="0" smtClean="0">
              <a:solidFill>
                <a:srgbClr val="0070C0"/>
              </a:solidFill>
            </a:rPr>
            <a:t>مرحلة التعليم العالي:و </a:t>
          </a:r>
          <a:r>
            <a:rPr lang="ar-OM" sz="1600" b="1" kern="1200" dirty="0" smtClean="0"/>
            <a:t>كان يغلب </a:t>
          </a:r>
          <a:r>
            <a:rPr lang="ar-OM" sz="1600" b="1" u="sng" kern="1200" dirty="0" smtClean="0"/>
            <a:t>على التعليم الاتجاه التقني و المهني </a:t>
          </a:r>
          <a:r>
            <a:rPr lang="ar-OM" sz="1600" b="1" kern="1200" dirty="0" smtClean="0"/>
            <a:t>،كما عرف المصريون في هذه </a:t>
          </a:r>
          <a:r>
            <a:rPr lang="ar-OM" sz="1600" b="1" u="sng" kern="1200" dirty="0" smtClean="0"/>
            <a:t>المرحلة التخصصات المختلفة كالهندسة و الطب و الفلك و الرياضيات و علم الكهانة.</a:t>
          </a:r>
          <a:r>
            <a:rPr lang="ar-OM" sz="1600" b="1" kern="1200" dirty="0" smtClean="0"/>
            <a:t>و ظلت مراحل التعليم العالي و المتقدم مقتصرة على أبناء الفراعنة و الطبقة العليا في أبناء الأسرة الحاكمة.</a:t>
          </a:r>
          <a:endParaRPr lang="en-US" sz="1600" b="1" kern="1200" dirty="0"/>
        </a:p>
      </dsp:txBody>
      <dsp:txXfrm>
        <a:off x="0" y="3770162"/>
        <a:ext cx="8229600" cy="753590"/>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28828-259E-4900-AD8E-C402D4703167}">
      <dsp:nvSpPr>
        <dsp:cNvPr id="0" name=""/>
        <dsp:cNvSpPr/>
      </dsp:nvSpPr>
      <dsp:spPr>
        <a:xfrm>
          <a:off x="171445" y="965604"/>
          <a:ext cx="4023074" cy="125721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1551" tIns="68580" rIns="68580" bIns="68580" numCol="1" spcCol="1270" anchor="ctr" anchorCtr="0">
          <a:noAutofit/>
        </a:bodyPr>
        <a:lstStyle/>
        <a:p>
          <a:pPr lvl="0" algn="ctr" defTabSz="800100" rtl="0">
            <a:lnSpc>
              <a:spcPct val="90000"/>
            </a:lnSpc>
            <a:spcBef>
              <a:spcPct val="0"/>
            </a:spcBef>
            <a:spcAft>
              <a:spcPct val="35000"/>
            </a:spcAft>
          </a:pPr>
          <a:r>
            <a:rPr lang="ar-OM" sz="1800" b="1" kern="1200" dirty="0" smtClean="0"/>
            <a:t> 	</a:t>
          </a:r>
          <a:r>
            <a:rPr lang="ar-OM" sz="2800" b="1" u="sng" kern="1200" dirty="0" smtClean="0"/>
            <a:t>التربية العربية</a:t>
          </a:r>
        </a:p>
        <a:p>
          <a:pPr lvl="0" algn="ctr" defTabSz="800100" rtl="0">
            <a:lnSpc>
              <a:spcPct val="90000"/>
            </a:lnSpc>
            <a:spcBef>
              <a:spcPct val="0"/>
            </a:spcBef>
            <a:spcAft>
              <a:spcPct val="35000"/>
            </a:spcAft>
          </a:pPr>
          <a:r>
            <a:rPr lang="ar-OM" sz="1800" b="1" u="sng" kern="1200" dirty="0" smtClean="0"/>
            <a:t> (ما قبل الاسلام)</a:t>
          </a:r>
          <a:r>
            <a:rPr lang="ar-OM" sz="1800" b="1" kern="1200" dirty="0" smtClean="0"/>
            <a:t>:</a:t>
          </a:r>
          <a:endParaRPr lang="en-US" sz="1200" b="1" kern="1200" dirty="0"/>
        </a:p>
      </dsp:txBody>
      <dsp:txXfrm>
        <a:off x="171445" y="965604"/>
        <a:ext cx="4023074" cy="1257210"/>
      </dsp:txXfrm>
    </dsp:sp>
    <dsp:sp modelId="{22511FB6-8D26-4952-B412-458875F397A2}">
      <dsp:nvSpPr>
        <dsp:cNvPr id="0" name=""/>
        <dsp:cNvSpPr/>
      </dsp:nvSpPr>
      <dsp:spPr>
        <a:xfrm>
          <a:off x="3817" y="784007"/>
          <a:ext cx="880047" cy="132007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7C93D2-648B-449E-A071-4DA6D78B85A0}">
      <dsp:nvSpPr>
        <dsp:cNvPr id="0" name=""/>
        <dsp:cNvSpPr/>
      </dsp:nvSpPr>
      <dsp:spPr>
        <a:xfrm>
          <a:off x="4659908" y="965604"/>
          <a:ext cx="4023074" cy="125721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1551" tIns="68580" rIns="68580" bIns="68580" numCol="1" spcCol="1270" anchor="ctr" anchorCtr="0">
          <a:noAutofit/>
        </a:bodyPr>
        <a:lstStyle/>
        <a:p>
          <a:pPr lvl="0" algn="ctr" defTabSz="800100" rtl="0">
            <a:lnSpc>
              <a:spcPct val="90000"/>
            </a:lnSpc>
            <a:spcBef>
              <a:spcPct val="0"/>
            </a:spcBef>
            <a:spcAft>
              <a:spcPct val="35000"/>
            </a:spcAft>
          </a:pPr>
          <a:r>
            <a:rPr lang="ar-OM" sz="1800" b="1" kern="1200" dirty="0" smtClean="0"/>
            <a:t>كانت قبائل العرب تسكن الجزيرة العربية التي تشكل شبه الجزيرة العربية و بلاد العراق و الشام .و كانوا ينقسمون الى بدو و حضر</a:t>
          </a:r>
          <a:endParaRPr lang="en-US" sz="1800" b="1" kern="1200" dirty="0"/>
        </a:p>
      </dsp:txBody>
      <dsp:txXfrm>
        <a:off x="4659908" y="965604"/>
        <a:ext cx="4023074" cy="1257210"/>
      </dsp:txXfrm>
    </dsp:sp>
    <dsp:sp modelId="{1DA9F8C3-AF15-41A8-9E29-431C0C65495E}">
      <dsp:nvSpPr>
        <dsp:cNvPr id="0" name=""/>
        <dsp:cNvSpPr/>
      </dsp:nvSpPr>
      <dsp:spPr>
        <a:xfrm>
          <a:off x="4492280" y="784007"/>
          <a:ext cx="880047" cy="132007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AD6371-B85C-4C0D-B153-BC3384B0D19D}">
      <dsp:nvSpPr>
        <dsp:cNvPr id="0" name=""/>
        <dsp:cNvSpPr/>
      </dsp:nvSpPr>
      <dsp:spPr>
        <a:xfrm>
          <a:off x="171445" y="2548293"/>
          <a:ext cx="4023074" cy="125721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1551" tIns="53340" rIns="53340" bIns="53340" numCol="1" spcCol="1270" anchor="ctr" anchorCtr="0">
          <a:noAutofit/>
        </a:bodyPr>
        <a:lstStyle/>
        <a:p>
          <a:pPr lvl="0" algn="ctr" defTabSz="622300" rtl="0">
            <a:lnSpc>
              <a:spcPct val="90000"/>
            </a:lnSpc>
            <a:spcBef>
              <a:spcPct val="0"/>
            </a:spcBef>
            <a:spcAft>
              <a:spcPct val="35000"/>
            </a:spcAft>
          </a:pPr>
          <a:r>
            <a:rPr lang="ar-OM" sz="1400" b="1" kern="1200" dirty="0" smtClean="0"/>
            <a:t>و كان أهم ما يتعلمه البدوي هو الصيد و القنص و الرماية و تجهيز آلات القتال و غزل الصوف و دبغ الجلود وتربية الماشية وهذه النشاطات يمارسها الصغار ليتمكنوا من العيش و المحافظة على حياتهم و الدفاع عن أنفسهم ضد الأعداء الذين يكثرون الغزو .و تتم عملية تعلم هؤلاء الصغار بالمحاكاة و التقليد و بالنصح و الارشاد و التوجيه من الكبار و البالغين ..</a:t>
          </a:r>
          <a:endParaRPr lang="en-US" sz="1400" b="1" kern="1200" dirty="0"/>
        </a:p>
      </dsp:txBody>
      <dsp:txXfrm>
        <a:off x="171445" y="2548293"/>
        <a:ext cx="4023074" cy="1257210"/>
      </dsp:txXfrm>
    </dsp:sp>
    <dsp:sp modelId="{C564ECDD-BF11-48E4-8AB8-76F7621A95BF}">
      <dsp:nvSpPr>
        <dsp:cNvPr id="0" name=""/>
        <dsp:cNvSpPr/>
      </dsp:nvSpPr>
      <dsp:spPr>
        <a:xfrm>
          <a:off x="3817" y="2366696"/>
          <a:ext cx="880047" cy="132007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32CDBF-E5E7-414B-A53B-71858B3F83DA}">
      <dsp:nvSpPr>
        <dsp:cNvPr id="0" name=""/>
        <dsp:cNvSpPr/>
      </dsp:nvSpPr>
      <dsp:spPr>
        <a:xfrm>
          <a:off x="4659908" y="2548293"/>
          <a:ext cx="4023074" cy="125721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1551" tIns="60960" rIns="60960" bIns="60960" numCol="1" spcCol="1270" anchor="ctr" anchorCtr="0">
          <a:noAutofit/>
        </a:bodyPr>
        <a:lstStyle/>
        <a:p>
          <a:pPr lvl="0" algn="ctr" defTabSz="711200" rtl="0">
            <a:lnSpc>
              <a:spcPct val="90000"/>
            </a:lnSpc>
            <a:spcBef>
              <a:spcPct val="0"/>
            </a:spcBef>
            <a:spcAft>
              <a:spcPct val="35000"/>
            </a:spcAft>
          </a:pPr>
          <a:r>
            <a:rPr lang="ar-OM" sz="1600" b="1" kern="1200" dirty="0" smtClean="0"/>
            <a:t>أما الحضر وهم سكان المدن الذين يتميزون بالاستقرار فكان لهم ملوك يحكمونهم و لهم قوانين و شرائح و مدارس يتعلمون فيها ،ومن علومهم التي اشتروا بها بشكل خاص الفلك و الزراعة و الهندسة و الحساب و الطب و البيطرة و الآداب و العمارة. </a:t>
          </a:r>
          <a:endParaRPr lang="en-US" sz="1600" b="1" kern="1200" dirty="0"/>
        </a:p>
      </dsp:txBody>
      <dsp:txXfrm>
        <a:off x="4659908" y="2548293"/>
        <a:ext cx="4023074" cy="1257210"/>
      </dsp:txXfrm>
    </dsp:sp>
    <dsp:sp modelId="{1BC402EF-0589-4CFC-9FF3-847537DE427F}">
      <dsp:nvSpPr>
        <dsp:cNvPr id="0" name=""/>
        <dsp:cNvSpPr/>
      </dsp:nvSpPr>
      <dsp:spPr>
        <a:xfrm>
          <a:off x="4492280" y="2366696"/>
          <a:ext cx="880047" cy="132007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EDDEF5-B689-4DCE-A808-D9CDD552BAE4}">
      <dsp:nvSpPr>
        <dsp:cNvPr id="0" name=""/>
        <dsp:cNvSpPr/>
      </dsp:nvSpPr>
      <dsp:spPr>
        <a:xfrm>
          <a:off x="2415676" y="4130981"/>
          <a:ext cx="4023074" cy="125721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1551" tIns="60960" rIns="60960" bIns="60960" numCol="1" spcCol="1270" anchor="ctr" anchorCtr="0">
          <a:noAutofit/>
        </a:bodyPr>
        <a:lstStyle/>
        <a:p>
          <a:pPr lvl="0" algn="ctr" defTabSz="711200" rtl="0">
            <a:lnSpc>
              <a:spcPct val="90000"/>
            </a:lnSpc>
            <a:spcBef>
              <a:spcPct val="0"/>
            </a:spcBef>
            <a:spcAft>
              <a:spcPct val="35000"/>
            </a:spcAft>
          </a:pPr>
          <a:r>
            <a:rPr lang="ar-OM" sz="1600" b="1" kern="1200" dirty="0" smtClean="0"/>
            <a:t>و أخيرا، عرف العرب بدوا و حضرا "الكتاتيب" التي يتم فيها تعليم الصغار على مبادئ القراءة و الكتابة و الحساب ، كما عرفوا المجالس الأدبية و الأندية مثل نادي قريش و الأسواق التي يجتمع فيها الناس للبيع و الشراء و منها سوق عكاظ قرب الطائف.</a:t>
          </a:r>
          <a:endParaRPr lang="en-US" sz="1600" b="1" kern="1200" dirty="0"/>
        </a:p>
      </dsp:txBody>
      <dsp:txXfrm>
        <a:off x="2415676" y="4130981"/>
        <a:ext cx="4023074" cy="1257210"/>
      </dsp:txXfrm>
    </dsp:sp>
    <dsp:sp modelId="{833543C6-6FB0-441F-B688-94E988D559A3}">
      <dsp:nvSpPr>
        <dsp:cNvPr id="0" name=""/>
        <dsp:cNvSpPr/>
      </dsp:nvSpPr>
      <dsp:spPr>
        <a:xfrm>
          <a:off x="2248048" y="3949384"/>
          <a:ext cx="880047" cy="132007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A4B11-09C8-4E4A-B2B5-232A967E4EF5}">
      <dsp:nvSpPr>
        <dsp:cNvPr id="0" name=""/>
        <dsp:cNvSpPr/>
      </dsp:nvSpPr>
      <dsp:spPr>
        <a:xfrm>
          <a:off x="2038" y="619472"/>
          <a:ext cx="3287017" cy="32870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ar-OM" sz="2800" kern="1200" dirty="0" smtClean="0"/>
            <a:t>نكمل في المحاضرة القادمة بإذن الله تعالى بقية انواع التربية في العصور:  الاغريقية - والرومانية</a:t>
          </a:r>
          <a:endParaRPr lang="en-US" sz="2800" kern="1200" dirty="0"/>
        </a:p>
      </dsp:txBody>
      <dsp:txXfrm>
        <a:off x="483410" y="1100844"/>
        <a:ext cx="2324273" cy="2324273"/>
      </dsp:txXfrm>
    </dsp:sp>
    <dsp:sp modelId="{1D54D2FE-A544-4B47-BFA6-0A64593927EC}">
      <dsp:nvSpPr>
        <dsp:cNvPr id="0" name=""/>
        <dsp:cNvSpPr/>
      </dsp:nvSpPr>
      <dsp:spPr>
        <a:xfrm>
          <a:off x="3032688" y="154962"/>
          <a:ext cx="2048282" cy="11093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3032688" y="376836"/>
        <a:ext cx="1715472" cy="665620"/>
      </dsp:txXfrm>
    </dsp:sp>
    <dsp:sp modelId="{B064E947-6E1F-4A86-B5D7-2AA54A08BDDD}">
      <dsp:nvSpPr>
        <dsp:cNvPr id="0" name=""/>
        <dsp:cNvSpPr/>
      </dsp:nvSpPr>
      <dsp:spPr>
        <a:xfrm>
          <a:off x="4940543" y="619472"/>
          <a:ext cx="3287017" cy="328701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ar-OM" sz="2800" kern="1200" smtClean="0"/>
            <a:t>ثم التربية في العصور الوسطى</a:t>
          </a:r>
          <a:endParaRPr lang="en-US" sz="2800" kern="1200"/>
        </a:p>
      </dsp:txBody>
      <dsp:txXfrm>
        <a:off x="5421915" y="1100844"/>
        <a:ext cx="2324273" cy="2324273"/>
      </dsp:txXfrm>
    </dsp:sp>
    <dsp:sp modelId="{66B8B872-79BA-413F-B692-CC29A33C2D4D}">
      <dsp:nvSpPr>
        <dsp:cNvPr id="0" name=""/>
        <dsp:cNvSpPr/>
      </dsp:nvSpPr>
      <dsp:spPr>
        <a:xfrm rot="10800000">
          <a:off x="3148629" y="3261631"/>
          <a:ext cx="2048282" cy="11093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rot="10800000">
        <a:off x="3481439" y="3483505"/>
        <a:ext cx="1715472" cy="665620"/>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1FFF5C-79F9-4C3B-96EB-0442A63E94AF}">
      <dsp:nvSpPr>
        <dsp:cNvPr id="0" name=""/>
        <dsp:cNvSpPr/>
      </dsp:nvSpPr>
      <dsp:spPr>
        <a:xfrm>
          <a:off x="524578" y="0"/>
          <a:ext cx="4491990" cy="4491990"/>
        </a:xfrm>
        <a:prstGeom prst="triangle">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273964-18FC-49C8-BB0D-72D476D6AEAF}">
      <dsp:nvSpPr>
        <dsp:cNvPr id="0" name=""/>
        <dsp:cNvSpPr/>
      </dsp:nvSpPr>
      <dsp:spPr>
        <a:xfrm>
          <a:off x="-4" y="452487"/>
          <a:ext cx="8460948" cy="786045"/>
        </a:xfrm>
        <a:prstGeom prst="roundRect">
          <a:avLst/>
        </a:prstGeom>
        <a:solidFill>
          <a:schemeClr val="accent1">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أولاً : ان الطفل يظل فترة طويلة بحاجة شديدة إلى استمرار </a:t>
          </a:r>
          <a:r>
            <a:rPr lang="ar-SA" sz="2000" b="1" u="none" kern="1200" dirty="0" smtClean="0">
              <a:solidFill>
                <a:srgbClr val="C00000"/>
              </a:solidFill>
            </a:rPr>
            <a:t>عناية الكبار </a:t>
          </a:r>
          <a:r>
            <a:rPr lang="ar-SA" sz="2000" b="1" kern="1200" dirty="0" smtClean="0"/>
            <a:t>لاستمرار بقائه </a:t>
          </a:r>
          <a:endParaRPr lang="ar-SA" sz="2000" b="1" kern="1200" dirty="0"/>
        </a:p>
      </dsp:txBody>
      <dsp:txXfrm>
        <a:off x="38368" y="490859"/>
        <a:ext cx="8384204" cy="709301"/>
      </dsp:txXfrm>
    </dsp:sp>
    <dsp:sp modelId="{D20F6746-01D7-4551-B94F-23AEDBDB8A47}">
      <dsp:nvSpPr>
        <dsp:cNvPr id="0" name=""/>
        <dsp:cNvSpPr/>
      </dsp:nvSpPr>
      <dsp:spPr>
        <a:xfrm>
          <a:off x="-4" y="1301531"/>
          <a:ext cx="8460948" cy="503978"/>
        </a:xfrm>
        <a:prstGeom prst="roundRect">
          <a:avLst/>
        </a:prstGeom>
        <a:solidFill>
          <a:schemeClr val="accent1">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ثانياً : انه يلقى فرصة للتعليم نتيجة احتكاكه بالكبار </a:t>
          </a:r>
          <a:r>
            <a:rPr lang="ar-OM" sz="2000" b="1" kern="1200" dirty="0" smtClean="0"/>
            <a:t>و</a:t>
          </a:r>
          <a:r>
            <a:rPr lang="ar-SA" sz="2000" b="1" kern="1200" dirty="0" smtClean="0"/>
            <a:t>لا تتاح لغيرة من المخلوقات .</a:t>
          </a:r>
          <a:endParaRPr lang="en-US" sz="2000" kern="1200" dirty="0"/>
        </a:p>
      </dsp:txBody>
      <dsp:txXfrm>
        <a:off x="24598" y="1326133"/>
        <a:ext cx="8411744" cy="454774"/>
      </dsp:txXfrm>
    </dsp:sp>
    <dsp:sp modelId="{06E8A5B6-62F6-4DD5-96BB-5ED4ECADD7C9}">
      <dsp:nvSpPr>
        <dsp:cNvPr id="0" name=""/>
        <dsp:cNvSpPr/>
      </dsp:nvSpPr>
      <dsp:spPr>
        <a:xfrm>
          <a:off x="35996" y="1868507"/>
          <a:ext cx="8388946" cy="503978"/>
        </a:xfrm>
        <a:prstGeom prst="roundRect">
          <a:avLst/>
        </a:prstGeom>
        <a:solidFill>
          <a:schemeClr val="accent1">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ثالثاً : انه بحكم </a:t>
          </a:r>
          <a:r>
            <a:rPr lang="ar-SA" sz="2000" b="1" kern="1200" dirty="0" smtClean="0">
              <a:solidFill>
                <a:srgbClr val="C00000"/>
              </a:solidFill>
            </a:rPr>
            <a:t>طبيعة العضوية </a:t>
          </a:r>
          <a:r>
            <a:rPr lang="ar-SA" sz="2000" b="1" kern="1200" dirty="0" smtClean="0"/>
            <a:t>التي لها درجة كبيرة من عدم التحديد الفطري أكثر استعداداً لتشكيل نشاطه في قوالب متنوعة </a:t>
          </a:r>
          <a:endParaRPr lang="ar-SA" sz="2000" b="1" kern="1200" dirty="0"/>
        </a:p>
      </dsp:txBody>
      <dsp:txXfrm>
        <a:off x="60598" y="1893109"/>
        <a:ext cx="8339742" cy="454774"/>
      </dsp:txXfrm>
    </dsp:sp>
    <dsp:sp modelId="{5ECDD7CC-A1CF-4757-823A-6FAA9D9D4E04}">
      <dsp:nvSpPr>
        <dsp:cNvPr id="0" name=""/>
        <dsp:cNvSpPr/>
      </dsp:nvSpPr>
      <dsp:spPr>
        <a:xfrm>
          <a:off x="-4" y="2435483"/>
          <a:ext cx="8460948" cy="717837"/>
        </a:xfrm>
        <a:prstGeom prst="roundRect">
          <a:avLst/>
        </a:prstGeom>
        <a:solidFill>
          <a:schemeClr val="accent1">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رابعاً : انه مضطر إلى أن ينمى وسائل التعبير والطلب بدرجة تتناسب مع شدة احتياجه إلى </a:t>
          </a:r>
          <a:r>
            <a:rPr lang="ar-SA" sz="2000" b="1" kern="1200" dirty="0" smtClean="0">
              <a:solidFill>
                <a:srgbClr val="C00000"/>
              </a:solidFill>
            </a:rPr>
            <a:t>مساعدة الآخرين </a:t>
          </a:r>
          <a:endParaRPr lang="ar-SA" sz="2000" b="1" kern="1200" dirty="0">
            <a:solidFill>
              <a:srgbClr val="C00000"/>
            </a:solidFill>
          </a:endParaRPr>
        </a:p>
      </dsp:txBody>
      <dsp:txXfrm>
        <a:off x="35038" y="2470525"/>
        <a:ext cx="8390864" cy="647753"/>
      </dsp:txXfrm>
    </dsp:sp>
    <dsp:sp modelId="{CC9EFC54-CC96-46EE-8C1C-77C039BFB74C}">
      <dsp:nvSpPr>
        <dsp:cNvPr id="0" name=""/>
        <dsp:cNvSpPr/>
      </dsp:nvSpPr>
      <dsp:spPr>
        <a:xfrm>
          <a:off x="0" y="3194583"/>
          <a:ext cx="8388946" cy="760186"/>
        </a:xfrm>
        <a:prstGeom prst="roundRect">
          <a:avLst/>
        </a:prstGeom>
        <a:solidFill>
          <a:schemeClr val="accent1">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rtl="1">
            <a:lnSpc>
              <a:spcPct val="90000"/>
            </a:lnSpc>
            <a:spcBef>
              <a:spcPct val="0"/>
            </a:spcBef>
            <a:spcAft>
              <a:spcPct val="35000"/>
            </a:spcAft>
          </a:pPr>
          <a:r>
            <a:rPr lang="ar-SA" sz="2000" b="1" kern="1200" dirty="0" smtClean="0"/>
            <a:t>خامساً : أنها </a:t>
          </a:r>
          <a:r>
            <a:rPr lang="ar-OM" sz="2000" b="1" kern="1200" dirty="0" smtClean="0"/>
            <a:t>– اي التربية- </a:t>
          </a:r>
          <a:r>
            <a:rPr lang="ar-SA" sz="2000" b="1" kern="1200" dirty="0" smtClean="0"/>
            <a:t>تكون في مجتمع معين له ثقافته وفلسفته التي توجه حيا</a:t>
          </a:r>
          <a:r>
            <a:rPr lang="ar-OM" sz="2000" b="1" kern="1200" dirty="0" smtClean="0"/>
            <a:t>ة الفرد</a:t>
          </a:r>
          <a:endParaRPr lang="ar-SA" sz="2000" b="1" kern="1200" dirty="0"/>
        </a:p>
      </dsp:txBody>
      <dsp:txXfrm>
        <a:off x="37109" y="3231692"/>
        <a:ext cx="8314728" cy="685968"/>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71076-ED1D-49D5-B98A-75A30958D077}">
      <dsp:nvSpPr>
        <dsp:cNvPr id="0" name=""/>
        <dsp:cNvSpPr/>
      </dsp:nvSpPr>
      <dsp:spPr>
        <a:xfrm>
          <a:off x="0" y="60111"/>
          <a:ext cx="8188656" cy="8948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هي تعنى بكل ما يتعلق بالتربية من اساسيات اجتماعية ؟</a:t>
          </a:r>
          <a:endParaRPr lang="en-US" sz="2000" kern="1200" dirty="0"/>
        </a:p>
      </dsp:txBody>
      <dsp:txXfrm>
        <a:off x="43684" y="103795"/>
        <a:ext cx="8101288" cy="807502"/>
      </dsp:txXfrm>
    </dsp:sp>
    <dsp:sp modelId="{150F251C-EF87-460B-960F-2AE8B2775B9B}">
      <dsp:nvSpPr>
        <dsp:cNvPr id="0" name=""/>
        <dsp:cNvSpPr/>
      </dsp:nvSpPr>
      <dsp:spPr>
        <a:xfrm>
          <a:off x="0" y="909137"/>
          <a:ext cx="8188656" cy="8948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حيث تهتم الأصول الاجتماعية بتحليل تأثير الثقافة والنظم المجتمعية المختلفة على عملية التربية في مجتمع من المجتمعات فهي تركز على مؤثرات الحاضر مع عدم اغفال بصمات ومؤثرات الماضي </a:t>
          </a:r>
          <a:endParaRPr lang="en-US" sz="2000" kern="1200" dirty="0"/>
        </a:p>
      </dsp:txBody>
      <dsp:txXfrm>
        <a:off x="43684" y="952821"/>
        <a:ext cx="8101288" cy="807502"/>
      </dsp:txXfrm>
    </dsp:sp>
    <dsp:sp modelId="{27225EE4-A66F-4E4E-9A60-14EBD87278E1}">
      <dsp:nvSpPr>
        <dsp:cNvPr id="0" name=""/>
        <dsp:cNvSpPr/>
      </dsp:nvSpPr>
      <dsp:spPr>
        <a:xfrm>
          <a:off x="0" y="1815946"/>
          <a:ext cx="8188656" cy="8948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 فالمدخلات والعمليات والمخرج في المنظومة التربوية يعتبر محصلة للبيئة المجتمعية ) </a:t>
          </a:r>
          <a:endParaRPr lang="en-US" sz="2000" kern="1200" dirty="0"/>
        </a:p>
      </dsp:txBody>
      <dsp:txXfrm>
        <a:off x="43684" y="1859630"/>
        <a:ext cx="8101288" cy="807502"/>
      </dsp:txXfrm>
    </dsp:sp>
    <dsp:sp modelId="{CF3742D6-5D4A-41C9-A19C-05959951333B}">
      <dsp:nvSpPr>
        <dsp:cNvPr id="0" name=""/>
        <dsp:cNvSpPr/>
      </dsp:nvSpPr>
      <dsp:spPr>
        <a:xfrm>
          <a:off x="0" y="2722755"/>
          <a:ext cx="8188656" cy="8948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t>اذا التربية متغير تابع للمجتمع وخاصة لنوع وطبيعة القوى المتحكمة فيه اقتصاديا وسياسيا واجتماعيا وثقافيا ودينيا .</a:t>
          </a:r>
          <a:endParaRPr lang="en-US" sz="2000" kern="1200" dirty="0"/>
        </a:p>
      </dsp:txBody>
      <dsp:txXfrm>
        <a:off x="43684" y="2766439"/>
        <a:ext cx="8101288" cy="807502"/>
      </dsp:txXfrm>
    </dsp:sp>
    <dsp:sp modelId="{86847F2A-198B-4DAA-AB67-E0F99FAB9908}">
      <dsp:nvSpPr>
        <dsp:cNvPr id="0" name=""/>
        <dsp:cNvSpPr/>
      </dsp:nvSpPr>
      <dsp:spPr>
        <a:xfrm>
          <a:off x="0" y="3629564"/>
          <a:ext cx="8188656" cy="894870"/>
        </a:xfrm>
        <a:prstGeom prst="round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rgbClr val="C00000"/>
              </a:solidFill>
            </a:rPr>
            <a:t>هل بالإمكان نقل ملامح تربية من مجتمع لمجتمع اخر مع توقع ان تاتي بنفس النتائج  المتوخاة منها ؟؟</a:t>
          </a:r>
          <a:endParaRPr lang="ar-SA" sz="2000" b="1" kern="1200" dirty="0">
            <a:solidFill>
              <a:srgbClr val="C00000"/>
            </a:solidFill>
          </a:endParaRPr>
        </a:p>
      </dsp:txBody>
      <dsp:txXfrm>
        <a:off x="43684" y="3673248"/>
        <a:ext cx="8101288" cy="807502"/>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252C2-E640-4464-9ECD-80C49B77536C}">
      <dsp:nvSpPr>
        <dsp:cNvPr id="0" name=""/>
        <dsp:cNvSpPr/>
      </dsp:nvSpPr>
      <dsp:spPr>
        <a:xfrm>
          <a:off x="517807" y="1720"/>
          <a:ext cx="7749359" cy="11356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rtl="1">
            <a:lnSpc>
              <a:spcPct val="90000"/>
            </a:lnSpc>
            <a:spcBef>
              <a:spcPct val="0"/>
            </a:spcBef>
            <a:spcAft>
              <a:spcPct val="35000"/>
            </a:spcAft>
          </a:pPr>
          <a:r>
            <a:rPr lang="ar-SA" sz="2200" b="1" kern="1200" dirty="0" smtClean="0"/>
            <a:t>التعرف على علاقة النظام التعليمي بالعمليات الأخرى التي تحدث في المجتمع وتؤثر في الفرد من حيث </a:t>
          </a:r>
          <a:r>
            <a:rPr lang="ar-SA" sz="2200" b="1" kern="1200" dirty="0" smtClean="0">
              <a:solidFill>
                <a:schemeClr val="tx1"/>
              </a:solidFill>
            </a:rPr>
            <a:t>التنشئة الاجتماعية </a:t>
          </a:r>
          <a:r>
            <a:rPr lang="ar-SA" sz="2200" b="1" kern="1200" dirty="0" smtClean="0"/>
            <a:t>.</a:t>
          </a:r>
          <a:endParaRPr lang="en-US" sz="2200" kern="1200" dirty="0"/>
        </a:p>
      </dsp:txBody>
      <dsp:txXfrm>
        <a:off x="573245" y="57158"/>
        <a:ext cx="7638483" cy="1024774"/>
      </dsp:txXfrm>
    </dsp:sp>
    <dsp:sp modelId="{E1A25268-AD4D-4461-927A-C90668CA3F79}">
      <dsp:nvSpPr>
        <dsp:cNvPr id="0" name=""/>
        <dsp:cNvSpPr/>
      </dsp:nvSpPr>
      <dsp:spPr>
        <a:xfrm>
          <a:off x="517807" y="1194153"/>
          <a:ext cx="6676545" cy="11356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rtl="1">
            <a:lnSpc>
              <a:spcPct val="90000"/>
            </a:lnSpc>
            <a:spcBef>
              <a:spcPct val="0"/>
            </a:spcBef>
            <a:spcAft>
              <a:spcPct val="35000"/>
            </a:spcAft>
          </a:pPr>
          <a:r>
            <a:rPr lang="ar-SA" sz="2100" b="1" kern="1200" dirty="0" smtClean="0"/>
            <a:t>ادراك أهمية </a:t>
          </a:r>
          <a:r>
            <a:rPr lang="ar-SA" sz="2100" b="1" kern="1200" dirty="0" smtClean="0">
              <a:solidFill>
                <a:schemeClr val="tx1"/>
              </a:solidFill>
            </a:rPr>
            <a:t>الثقافة</a:t>
          </a:r>
          <a:r>
            <a:rPr lang="ar-SA" sz="2100" b="1" kern="1200" dirty="0" smtClean="0"/>
            <a:t> واثرها في تشكيل الفرد اجتماعيا واثرها فيما يتعلمه الناشئة وادراك الغاية من وجود المدرسة كمؤسسة اجتماعية انشائها المجتمع لتعد افرادها للتكيف مع ثقافته.</a:t>
          </a:r>
          <a:endParaRPr lang="en-US" sz="2100" kern="1200" dirty="0"/>
        </a:p>
      </dsp:txBody>
      <dsp:txXfrm>
        <a:off x="573245" y="1249591"/>
        <a:ext cx="6565669" cy="1024774"/>
      </dsp:txXfrm>
    </dsp:sp>
    <dsp:sp modelId="{3946BEFD-EB84-4DB0-B7FB-24F96907A484}">
      <dsp:nvSpPr>
        <dsp:cNvPr id="0" name=""/>
        <dsp:cNvSpPr/>
      </dsp:nvSpPr>
      <dsp:spPr>
        <a:xfrm>
          <a:off x="517807" y="2386586"/>
          <a:ext cx="5929510" cy="11356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rtl="1">
            <a:lnSpc>
              <a:spcPct val="90000"/>
            </a:lnSpc>
            <a:spcBef>
              <a:spcPct val="0"/>
            </a:spcBef>
            <a:spcAft>
              <a:spcPct val="35000"/>
            </a:spcAft>
          </a:pPr>
          <a:r>
            <a:rPr lang="ar-SA" sz="2100" b="1" kern="1200" dirty="0" smtClean="0"/>
            <a:t>ادراك أهمية </a:t>
          </a:r>
          <a:r>
            <a:rPr lang="ar-SA" sz="2100" b="1" kern="1200" dirty="0" smtClean="0">
              <a:solidFill>
                <a:schemeClr val="tx1"/>
              </a:solidFill>
            </a:rPr>
            <a:t>التغير الاجتماعي </a:t>
          </a:r>
          <a:r>
            <a:rPr lang="ar-SA" sz="2100" b="1" kern="1200" dirty="0" smtClean="0"/>
            <a:t>الذي يحدث في المجتمع ومؤسساته وثقافته وعلاقته بالتغيير التربوي والتغير في السياسة التعليمية نتيجة لمقابلة حاجات المجتمع المتجددة.</a:t>
          </a:r>
          <a:endParaRPr lang="en-US" sz="2100" kern="1200" dirty="0"/>
        </a:p>
      </dsp:txBody>
      <dsp:txXfrm>
        <a:off x="573245" y="2442024"/>
        <a:ext cx="5818634" cy="1024774"/>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EB377-B4A9-4C20-920C-B8794B306A5F}">
      <dsp:nvSpPr>
        <dsp:cNvPr id="0" name=""/>
        <dsp:cNvSpPr/>
      </dsp:nvSpPr>
      <dsp:spPr>
        <a:xfrm>
          <a:off x="1072460" y="987286"/>
          <a:ext cx="3395071" cy="339507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7B3CE6-733B-4D97-A6F5-B5DA67E8E178}">
      <dsp:nvSpPr>
        <dsp:cNvPr id="0" name=""/>
        <dsp:cNvSpPr/>
      </dsp:nvSpPr>
      <dsp:spPr>
        <a:xfrm>
          <a:off x="1449596" y="1364422"/>
          <a:ext cx="2640799" cy="26407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8B77C1-D438-440B-AC15-9E5C1FC84B7F}">
      <dsp:nvSpPr>
        <dsp:cNvPr id="0" name=""/>
        <dsp:cNvSpPr/>
      </dsp:nvSpPr>
      <dsp:spPr>
        <a:xfrm>
          <a:off x="1826732" y="1741558"/>
          <a:ext cx="1886528" cy="188652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F52340-2174-4A1A-8283-330BB7BB02D4}">
      <dsp:nvSpPr>
        <dsp:cNvPr id="0" name=""/>
        <dsp:cNvSpPr/>
      </dsp:nvSpPr>
      <dsp:spPr>
        <a:xfrm>
          <a:off x="2204151" y="2118977"/>
          <a:ext cx="1131690" cy="11316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F57E0C-031F-474B-A4C9-CA7DF300085A}">
      <dsp:nvSpPr>
        <dsp:cNvPr id="0" name=""/>
        <dsp:cNvSpPr/>
      </dsp:nvSpPr>
      <dsp:spPr>
        <a:xfrm>
          <a:off x="2581287" y="2496113"/>
          <a:ext cx="377418" cy="3774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4307A7-2C92-4206-90AA-DE2D2BF491FC}">
      <dsp:nvSpPr>
        <dsp:cNvPr id="0" name=""/>
        <dsp:cNvSpPr/>
      </dsp:nvSpPr>
      <dsp:spPr>
        <a:xfrm>
          <a:off x="3979768" y="144403"/>
          <a:ext cx="3804754" cy="599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25400" rIns="25400" bIns="25400" numCol="1" spcCol="1270" anchor="ctr" anchorCtr="0">
          <a:noAutofit/>
        </a:bodyPr>
        <a:lstStyle/>
        <a:p>
          <a:pPr lvl="0" algn="ctr" defTabSz="889000" rtl="1">
            <a:lnSpc>
              <a:spcPct val="90000"/>
            </a:lnSpc>
            <a:spcBef>
              <a:spcPct val="0"/>
            </a:spcBef>
            <a:spcAft>
              <a:spcPct val="35000"/>
            </a:spcAft>
          </a:pPr>
          <a:r>
            <a:rPr lang="ar-SA" sz="2000" b="1" u="sng" kern="1200" dirty="0" smtClean="0">
              <a:solidFill>
                <a:srgbClr val="C00000"/>
              </a:solidFill>
            </a:rPr>
            <a:t>مجتمع الجمع والالتقاط </a:t>
          </a:r>
          <a:r>
            <a:rPr lang="ar-SA" sz="1600" b="1" kern="1200" dirty="0" smtClean="0"/>
            <a:t>: ليس لهذد المجتمعات نظام مكتوب بل لهم اعراف يحكمهم بموجبها الأقوى منهم</a:t>
          </a:r>
          <a:endParaRPr lang="en-US" sz="1600" kern="1200" dirty="0"/>
        </a:p>
      </dsp:txBody>
      <dsp:txXfrm>
        <a:off x="3979768" y="144403"/>
        <a:ext cx="3804754" cy="599343"/>
      </dsp:txXfrm>
    </dsp:sp>
    <dsp:sp modelId="{46457F85-713B-4649-8F48-9C61AFAB1701}">
      <dsp:nvSpPr>
        <dsp:cNvPr id="0" name=""/>
        <dsp:cNvSpPr/>
      </dsp:nvSpPr>
      <dsp:spPr>
        <a:xfrm>
          <a:off x="4608993" y="444075"/>
          <a:ext cx="42438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CF02D0-947B-4113-9294-8B2D30280B3B}">
      <dsp:nvSpPr>
        <dsp:cNvPr id="0" name=""/>
        <dsp:cNvSpPr/>
      </dsp:nvSpPr>
      <dsp:spPr>
        <a:xfrm rot="5400000">
          <a:off x="2567707" y="646365"/>
          <a:ext cx="2240747" cy="183616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4B48C3-1A28-4171-8BE4-792C97FFA878}">
      <dsp:nvSpPr>
        <dsp:cNvPr id="0" name=""/>
        <dsp:cNvSpPr/>
      </dsp:nvSpPr>
      <dsp:spPr>
        <a:xfrm>
          <a:off x="4051896" y="778150"/>
          <a:ext cx="3660498" cy="599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lvl="0" algn="ctr" defTabSz="800100" rtl="1">
            <a:lnSpc>
              <a:spcPct val="90000"/>
            </a:lnSpc>
            <a:spcBef>
              <a:spcPct val="0"/>
            </a:spcBef>
            <a:spcAft>
              <a:spcPct val="35000"/>
            </a:spcAft>
          </a:pPr>
          <a:r>
            <a:rPr lang="ar-SA" sz="1800" b="1" u="sng" kern="1200" dirty="0" smtClean="0">
              <a:solidFill>
                <a:srgbClr val="C00000"/>
              </a:solidFill>
            </a:rPr>
            <a:t>مجتمع الصيد : </a:t>
          </a:r>
          <a:r>
            <a:rPr lang="ar-SA" sz="1600" b="1" kern="1200" dirty="0" smtClean="0"/>
            <a:t>هو أكثر تنظيما من مجتمع الجمع وغالبا يسيطر هذا المجتمع بالحكمة والمعرفة .</a:t>
          </a:r>
          <a:endParaRPr lang="en-US" sz="1600" kern="1200" dirty="0"/>
        </a:p>
      </dsp:txBody>
      <dsp:txXfrm>
        <a:off x="4051896" y="778150"/>
        <a:ext cx="3660498" cy="599343"/>
      </dsp:txXfrm>
    </dsp:sp>
    <dsp:sp modelId="{946C9969-13CA-43BB-8A2A-1FEC1F394D09}">
      <dsp:nvSpPr>
        <dsp:cNvPr id="0" name=""/>
        <dsp:cNvSpPr/>
      </dsp:nvSpPr>
      <dsp:spPr>
        <a:xfrm>
          <a:off x="4608993" y="1077822"/>
          <a:ext cx="42438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F4920C-24F0-48E8-BDB8-8241EDFA4844}">
      <dsp:nvSpPr>
        <dsp:cNvPr id="0" name=""/>
        <dsp:cNvSpPr/>
      </dsp:nvSpPr>
      <dsp:spPr>
        <a:xfrm rot="5400000">
          <a:off x="2896972" y="1231958"/>
          <a:ext cx="1865704" cy="1556074"/>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36808E-4871-4578-A05A-B12B925D72BA}">
      <dsp:nvSpPr>
        <dsp:cNvPr id="0" name=""/>
        <dsp:cNvSpPr/>
      </dsp:nvSpPr>
      <dsp:spPr>
        <a:xfrm>
          <a:off x="4232964" y="1411897"/>
          <a:ext cx="3298362" cy="599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lvl="0" algn="ctr" defTabSz="800100" rtl="1">
            <a:lnSpc>
              <a:spcPct val="90000"/>
            </a:lnSpc>
            <a:spcBef>
              <a:spcPct val="0"/>
            </a:spcBef>
            <a:spcAft>
              <a:spcPct val="35000"/>
            </a:spcAft>
          </a:pPr>
          <a:r>
            <a:rPr lang="ar-SA" sz="1800" b="1" u="sng" kern="1200" dirty="0" smtClean="0">
              <a:solidFill>
                <a:srgbClr val="C00000"/>
              </a:solidFill>
            </a:rPr>
            <a:t>المجتمع الرعوي </a:t>
          </a:r>
          <a:r>
            <a:rPr lang="ar-SA" sz="1800" b="1" u="sng" kern="1200" dirty="0" smtClean="0"/>
            <a:t>: </a:t>
          </a:r>
          <a:r>
            <a:rPr lang="ar-SA" sz="1800" b="1" kern="1200" dirty="0" smtClean="0"/>
            <a:t>يعيشون على الرعي والتنقل ويحكمهم شيخ القبيلة </a:t>
          </a:r>
          <a:endParaRPr lang="en-US" sz="1800" kern="1200" dirty="0"/>
        </a:p>
      </dsp:txBody>
      <dsp:txXfrm>
        <a:off x="4232964" y="1411897"/>
        <a:ext cx="3298362" cy="599343"/>
      </dsp:txXfrm>
    </dsp:sp>
    <dsp:sp modelId="{0215EE22-C5A2-48D2-A226-D4A31B85D743}">
      <dsp:nvSpPr>
        <dsp:cNvPr id="0" name=""/>
        <dsp:cNvSpPr/>
      </dsp:nvSpPr>
      <dsp:spPr>
        <a:xfrm>
          <a:off x="4608993" y="1711568"/>
          <a:ext cx="42438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B3396F-0BEA-4F81-A5E9-971490F200F8}">
      <dsp:nvSpPr>
        <dsp:cNvPr id="0" name=""/>
        <dsp:cNvSpPr/>
      </dsp:nvSpPr>
      <dsp:spPr>
        <a:xfrm rot="5400000">
          <a:off x="3219843" y="1793616"/>
          <a:ext cx="1471197" cy="1307102"/>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A8CA30-6039-4AA0-8568-29B919ED02CF}">
      <dsp:nvSpPr>
        <dsp:cNvPr id="0" name=""/>
        <dsp:cNvSpPr/>
      </dsp:nvSpPr>
      <dsp:spPr>
        <a:xfrm>
          <a:off x="4370659" y="2032063"/>
          <a:ext cx="3022971" cy="599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lvl="0" algn="ctr" defTabSz="800100" rtl="1">
            <a:lnSpc>
              <a:spcPct val="90000"/>
            </a:lnSpc>
            <a:spcBef>
              <a:spcPct val="0"/>
            </a:spcBef>
            <a:spcAft>
              <a:spcPct val="35000"/>
            </a:spcAft>
          </a:pPr>
          <a:r>
            <a:rPr lang="ar-SA" sz="1800" b="1" u="sng" kern="1200" dirty="0" smtClean="0">
              <a:solidFill>
                <a:srgbClr val="C00000"/>
              </a:solidFill>
            </a:rPr>
            <a:t>المجتمع القروي الزراعي </a:t>
          </a:r>
          <a:r>
            <a:rPr lang="ar-SA" sz="1800" b="1" u="sng" kern="1200" dirty="0" smtClean="0"/>
            <a:t>: </a:t>
          </a:r>
          <a:r>
            <a:rPr lang="ar-SA" sz="1800" b="1" kern="1200" dirty="0" smtClean="0"/>
            <a:t>يسكنون القرى باعداد قليلة لهم مجلس يتولى شؤون القرية</a:t>
          </a:r>
          <a:endParaRPr lang="en-US" sz="1800" b="1" kern="1200" dirty="0"/>
        </a:p>
      </dsp:txBody>
      <dsp:txXfrm>
        <a:off x="4370659" y="2032063"/>
        <a:ext cx="3022971" cy="599343"/>
      </dsp:txXfrm>
    </dsp:sp>
    <dsp:sp modelId="{69897262-02D9-4CD7-91B1-7DEFA4471B2C}">
      <dsp:nvSpPr>
        <dsp:cNvPr id="0" name=""/>
        <dsp:cNvSpPr/>
      </dsp:nvSpPr>
      <dsp:spPr>
        <a:xfrm>
          <a:off x="4608993" y="2331735"/>
          <a:ext cx="42438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AD4BC3-DE01-4A67-B1F3-A6019D3BC123}">
      <dsp:nvSpPr>
        <dsp:cNvPr id="0" name=""/>
        <dsp:cNvSpPr/>
      </dsp:nvSpPr>
      <dsp:spPr>
        <a:xfrm rot="5400000">
          <a:off x="3541243" y="2386622"/>
          <a:ext cx="1122636" cy="1012862"/>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F12459-C2FF-4C34-930B-5927B06BECC6}">
      <dsp:nvSpPr>
        <dsp:cNvPr id="0" name=""/>
        <dsp:cNvSpPr/>
      </dsp:nvSpPr>
      <dsp:spPr>
        <a:xfrm>
          <a:off x="4372297" y="2742550"/>
          <a:ext cx="3317850" cy="599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lvl="0" algn="ctr" defTabSz="800100" rtl="1">
            <a:lnSpc>
              <a:spcPct val="90000"/>
            </a:lnSpc>
            <a:spcBef>
              <a:spcPct val="0"/>
            </a:spcBef>
            <a:spcAft>
              <a:spcPct val="35000"/>
            </a:spcAft>
          </a:pPr>
          <a:r>
            <a:rPr lang="ar-SA" sz="1800" b="1" u="sng" kern="1200" dirty="0" smtClean="0">
              <a:solidFill>
                <a:srgbClr val="C00000"/>
              </a:solidFill>
            </a:rPr>
            <a:t>المجتمع الريفي الحضري </a:t>
          </a:r>
          <a:r>
            <a:rPr lang="ar-SA" sz="1800" b="1" u="sng" kern="1200" dirty="0" smtClean="0"/>
            <a:t>: </a:t>
          </a:r>
          <a:r>
            <a:rPr lang="ar-SA" sz="1800" b="1" kern="1200" dirty="0" smtClean="0"/>
            <a:t>يعتمد أفراده على الزراعة وبعض الصناعات الخفيفة وهو أكبر من المجتمع القروي .</a:t>
          </a:r>
          <a:endParaRPr lang="en-US" sz="1800" b="1" kern="1200" dirty="0"/>
        </a:p>
      </dsp:txBody>
      <dsp:txXfrm>
        <a:off x="4372297" y="2742550"/>
        <a:ext cx="3317850" cy="599343"/>
      </dsp:txXfrm>
    </dsp:sp>
    <dsp:sp modelId="{B2E5B9B2-5CA8-48A9-93A8-E80E186C3D6A}">
      <dsp:nvSpPr>
        <dsp:cNvPr id="0" name=""/>
        <dsp:cNvSpPr/>
      </dsp:nvSpPr>
      <dsp:spPr>
        <a:xfrm>
          <a:off x="4608993" y="2933794"/>
          <a:ext cx="42438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4CF17C-514E-455C-994E-11AE539AC003}">
      <dsp:nvSpPr>
        <dsp:cNvPr id="0" name=""/>
        <dsp:cNvSpPr/>
      </dsp:nvSpPr>
      <dsp:spPr>
        <a:xfrm rot="5400000">
          <a:off x="3845102" y="2962086"/>
          <a:ext cx="792183" cy="73559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29222-1FB2-495C-9640-84663A64C916}">
      <dsp:nvSpPr>
        <dsp:cNvPr id="0" name=""/>
        <dsp:cNvSpPr/>
      </dsp:nvSpPr>
      <dsp:spPr>
        <a:xfrm>
          <a:off x="3795584" y="944845"/>
          <a:ext cx="1265814" cy="126581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3C5F33BB-3C66-4857-8CEE-00550CF19CDE}">
      <dsp:nvSpPr>
        <dsp:cNvPr id="0" name=""/>
        <dsp:cNvSpPr/>
      </dsp:nvSpPr>
      <dsp:spPr>
        <a:xfrm>
          <a:off x="0" y="0"/>
          <a:ext cx="8856981" cy="8619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422400" rtl="1">
            <a:lnSpc>
              <a:spcPct val="90000"/>
            </a:lnSpc>
            <a:spcBef>
              <a:spcPct val="0"/>
            </a:spcBef>
            <a:spcAft>
              <a:spcPct val="35000"/>
            </a:spcAft>
          </a:pPr>
          <a:r>
            <a:rPr lang="ar-SA" sz="3200" b="1" kern="1200" dirty="0" smtClean="0"/>
            <a:t>المجتمع هو الإطار العام الذي يحدد العلاقات التي تنشأ بين الأفراد الذين يعيشون داخل نطاقه في شكل وحدات أو جماعات .</a:t>
          </a:r>
          <a:endParaRPr lang="en-US" sz="3200" b="1" kern="1200" dirty="0"/>
        </a:p>
      </dsp:txBody>
      <dsp:txXfrm>
        <a:off x="0" y="0"/>
        <a:ext cx="8856981" cy="861935"/>
      </dsp:txXfrm>
    </dsp:sp>
    <dsp:sp modelId="{D76BAF3E-7D5C-4286-9B74-190BFA6F1F83}">
      <dsp:nvSpPr>
        <dsp:cNvPr id="0" name=""/>
        <dsp:cNvSpPr/>
      </dsp:nvSpPr>
      <dsp:spPr>
        <a:xfrm>
          <a:off x="4206446" y="1182083"/>
          <a:ext cx="1265814" cy="126581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1B8E864-1587-4D11-BDAF-30FCF3784F8F}">
      <dsp:nvSpPr>
        <dsp:cNvPr id="0" name=""/>
        <dsp:cNvSpPr/>
      </dsp:nvSpPr>
      <dsp:spPr>
        <a:xfrm>
          <a:off x="5787193" y="924469"/>
          <a:ext cx="3069789" cy="94402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1">
            <a:lnSpc>
              <a:spcPct val="90000"/>
            </a:lnSpc>
            <a:spcBef>
              <a:spcPct val="0"/>
            </a:spcBef>
            <a:spcAft>
              <a:spcPct val="35000"/>
            </a:spcAft>
          </a:pPr>
          <a:r>
            <a:rPr lang="ar-SA" sz="2600" b="1" u="sng" kern="1200" dirty="0" smtClean="0"/>
            <a:t>وبالتالي فان المجتمع يتكون من ثلاث عناصر أساسية : </a:t>
          </a:r>
          <a:endParaRPr lang="en-US" sz="2600" kern="1200" dirty="0"/>
        </a:p>
      </dsp:txBody>
      <dsp:txXfrm>
        <a:off x="5787193" y="924469"/>
        <a:ext cx="3069789" cy="944024"/>
      </dsp:txXfrm>
    </dsp:sp>
    <dsp:sp modelId="{71BEF23C-1577-4ED6-9AE6-2564FB111389}">
      <dsp:nvSpPr>
        <dsp:cNvPr id="0" name=""/>
        <dsp:cNvSpPr/>
      </dsp:nvSpPr>
      <dsp:spPr>
        <a:xfrm>
          <a:off x="4206446" y="1656558"/>
          <a:ext cx="1265814" cy="126581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8B49CA35-169B-41C4-966C-023B073E5595}">
      <dsp:nvSpPr>
        <dsp:cNvPr id="0" name=""/>
        <dsp:cNvSpPr/>
      </dsp:nvSpPr>
      <dsp:spPr>
        <a:xfrm>
          <a:off x="5566142" y="2228719"/>
          <a:ext cx="1499462" cy="105484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1">
            <a:lnSpc>
              <a:spcPct val="90000"/>
            </a:lnSpc>
            <a:spcBef>
              <a:spcPct val="0"/>
            </a:spcBef>
            <a:spcAft>
              <a:spcPct val="35000"/>
            </a:spcAft>
          </a:pPr>
          <a:r>
            <a:rPr lang="ar-SA" sz="2600" b="1" kern="1200" dirty="0" smtClean="0">
              <a:solidFill>
                <a:srgbClr val="C00000"/>
              </a:solidFill>
            </a:rPr>
            <a:t> </a:t>
          </a:r>
          <a:r>
            <a:rPr lang="ar-OM" sz="2600" b="1" kern="1200" dirty="0" smtClean="0">
              <a:solidFill>
                <a:srgbClr val="C00000"/>
              </a:solidFill>
            </a:rPr>
            <a:t>2- </a:t>
          </a:r>
          <a:r>
            <a:rPr lang="ar-SA" sz="2600" b="1" kern="1200" dirty="0" smtClean="0">
              <a:solidFill>
                <a:srgbClr val="C00000"/>
              </a:solidFill>
            </a:rPr>
            <a:t>مجموعة الأفراد </a:t>
          </a:r>
          <a:endParaRPr lang="ar-SA" sz="2600" b="1" kern="1200" dirty="0">
            <a:solidFill>
              <a:srgbClr val="C00000"/>
            </a:solidFill>
          </a:endParaRPr>
        </a:p>
      </dsp:txBody>
      <dsp:txXfrm>
        <a:off x="5566142" y="2228719"/>
        <a:ext cx="1499462" cy="1054845"/>
      </dsp:txXfrm>
    </dsp:sp>
    <dsp:sp modelId="{8D669487-7589-4FBE-A880-30A499449061}">
      <dsp:nvSpPr>
        <dsp:cNvPr id="0" name=""/>
        <dsp:cNvSpPr/>
      </dsp:nvSpPr>
      <dsp:spPr>
        <a:xfrm>
          <a:off x="3795584" y="1894206"/>
          <a:ext cx="1265814" cy="126581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5DF60574-5844-46D6-BFE5-586D84CF60AD}">
      <dsp:nvSpPr>
        <dsp:cNvPr id="0" name=""/>
        <dsp:cNvSpPr/>
      </dsp:nvSpPr>
      <dsp:spPr>
        <a:xfrm>
          <a:off x="3637357" y="3242520"/>
          <a:ext cx="1582267" cy="8619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1">
            <a:lnSpc>
              <a:spcPct val="90000"/>
            </a:lnSpc>
            <a:spcBef>
              <a:spcPct val="0"/>
            </a:spcBef>
            <a:spcAft>
              <a:spcPct val="35000"/>
            </a:spcAft>
          </a:pPr>
          <a:r>
            <a:rPr lang="ar-OM" sz="2600" b="1" kern="1200" dirty="0" smtClean="0">
              <a:solidFill>
                <a:srgbClr val="C00000"/>
              </a:solidFill>
            </a:rPr>
            <a:t>1- الاوضاع </a:t>
          </a:r>
          <a:r>
            <a:rPr lang="ar-SA" sz="2600" b="1" kern="1200" dirty="0" smtClean="0">
              <a:solidFill>
                <a:srgbClr val="C00000"/>
              </a:solidFill>
            </a:rPr>
            <a:t>الطبيعية </a:t>
          </a:r>
          <a:endParaRPr lang="en-US" sz="2600" kern="1200" dirty="0">
            <a:solidFill>
              <a:srgbClr val="C00000"/>
            </a:solidFill>
          </a:endParaRPr>
        </a:p>
      </dsp:txBody>
      <dsp:txXfrm>
        <a:off x="3637357" y="3242520"/>
        <a:ext cx="1582267" cy="861935"/>
      </dsp:txXfrm>
    </dsp:sp>
    <dsp:sp modelId="{133797C6-F66E-4834-A1F2-885D1CA548A9}">
      <dsp:nvSpPr>
        <dsp:cNvPr id="0" name=""/>
        <dsp:cNvSpPr/>
      </dsp:nvSpPr>
      <dsp:spPr>
        <a:xfrm>
          <a:off x="3384722" y="1656558"/>
          <a:ext cx="1265814" cy="126581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6223119-1EE6-4087-8844-83AF2A12D4A9}">
      <dsp:nvSpPr>
        <dsp:cNvPr id="0" name=""/>
        <dsp:cNvSpPr/>
      </dsp:nvSpPr>
      <dsp:spPr>
        <a:xfrm>
          <a:off x="1791378" y="2228719"/>
          <a:ext cx="1499462" cy="105484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1">
            <a:lnSpc>
              <a:spcPct val="90000"/>
            </a:lnSpc>
            <a:spcBef>
              <a:spcPct val="0"/>
            </a:spcBef>
            <a:spcAft>
              <a:spcPct val="35000"/>
            </a:spcAft>
          </a:pPr>
          <a:r>
            <a:rPr lang="ar-OM" sz="2600" b="1" kern="1200" dirty="0" smtClean="0">
              <a:solidFill>
                <a:srgbClr val="C00000"/>
              </a:solidFill>
            </a:rPr>
            <a:t>3- التنظيم</a:t>
          </a:r>
        </a:p>
        <a:p>
          <a:pPr lvl="0" algn="ctr" defTabSz="1155700" rtl="1">
            <a:lnSpc>
              <a:spcPct val="90000"/>
            </a:lnSpc>
            <a:spcBef>
              <a:spcPct val="0"/>
            </a:spcBef>
            <a:spcAft>
              <a:spcPct val="35000"/>
            </a:spcAft>
          </a:pPr>
          <a:r>
            <a:rPr lang="ar-SA" sz="2600" b="1" kern="1200" dirty="0" smtClean="0">
              <a:solidFill>
                <a:srgbClr val="C00000"/>
              </a:solidFill>
            </a:rPr>
            <a:t>الاجتماعي.</a:t>
          </a:r>
          <a:endParaRPr lang="en-US" sz="2600" b="1" kern="1200" dirty="0">
            <a:solidFill>
              <a:srgbClr val="C00000"/>
            </a:solidFill>
          </a:endParaRPr>
        </a:p>
      </dsp:txBody>
      <dsp:txXfrm>
        <a:off x="1791378" y="2228719"/>
        <a:ext cx="1499462" cy="1054845"/>
      </dsp:txXfrm>
    </dsp:sp>
    <dsp:sp modelId="{D4A6115C-E9FC-455C-9748-A54007DC5FEF}">
      <dsp:nvSpPr>
        <dsp:cNvPr id="0" name=""/>
        <dsp:cNvSpPr/>
      </dsp:nvSpPr>
      <dsp:spPr>
        <a:xfrm>
          <a:off x="3384722" y="1182083"/>
          <a:ext cx="1265814" cy="126581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B977B55C-BECA-4C3E-9A7A-4C1F377AE9CF}">
      <dsp:nvSpPr>
        <dsp:cNvPr id="0" name=""/>
        <dsp:cNvSpPr/>
      </dsp:nvSpPr>
      <dsp:spPr>
        <a:xfrm>
          <a:off x="1791378" y="820891"/>
          <a:ext cx="1499462" cy="105484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155700" rtl="1">
            <a:lnSpc>
              <a:spcPct val="90000"/>
            </a:lnSpc>
            <a:spcBef>
              <a:spcPct val="0"/>
            </a:spcBef>
            <a:spcAft>
              <a:spcPct val="35000"/>
            </a:spcAft>
          </a:pPr>
          <a:endParaRPr lang="ar-SA" sz="2600" kern="1200" dirty="0"/>
        </a:p>
      </dsp:txBody>
      <dsp:txXfrm>
        <a:off x="1791378" y="820891"/>
        <a:ext cx="1499462" cy="1054845"/>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BB73E-B716-4886-8986-B1081917B253}">
      <dsp:nvSpPr>
        <dsp:cNvPr id="0" name=""/>
        <dsp:cNvSpPr/>
      </dsp:nvSpPr>
      <dsp:spPr>
        <a:xfrm>
          <a:off x="3808908" y="1020"/>
          <a:ext cx="843899" cy="8438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dirty="0" smtClean="0"/>
            <a:t>الحاجة للتربية الاسرية</a:t>
          </a:r>
          <a:endParaRPr lang="en-US" sz="1300" kern="1200" dirty="0"/>
        </a:p>
      </dsp:txBody>
      <dsp:txXfrm>
        <a:off x="3932494" y="124606"/>
        <a:ext cx="596727" cy="596727"/>
      </dsp:txXfrm>
    </dsp:sp>
    <dsp:sp modelId="{4C562513-9888-4A2C-ACD0-0E7D0EDF1E90}">
      <dsp:nvSpPr>
        <dsp:cNvPr id="0" name=""/>
        <dsp:cNvSpPr/>
      </dsp:nvSpPr>
      <dsp:spPr>
        <a:xfrm rot="1800000">
          <a:off x="4661874" y="594149"/>
          <a:ext cx="224266" cy="2848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666381" y="634292"/>
        <a:ext cx="156986" cy="170890"/>
      </dsp:txXfrm>
    </dsp:sp>
    <dsp:sp modelId="{87410B3F-0EA1-4640-8247-28C6F4B4BB4B}">
      <dsp:nvSpPr>
        <dsp:cNvPr id="0" name=""/>
        <dsp:cNvSpPr/>
      </dsp:nvSpPr>
      <dsp:spPr>
        <a:xfrm>
          <a:off x="4906200" y="634542"/>
          <a:ext cx="843899" cy="8438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dirty="0" smtClean="0"/>
            <a:t>الحاجة الى التربية الخلقية </a:t>
          </a:r>
          <a:endParaRPr lang="en-US" sz="1300" kern="1200" dirty="0"/>
        </a:p>
      </dsp:txBody>
      <dsp:txXfrm>
        <a:off x="5029786" y="758128"/>
        <a:ext cx="596727" cy="596727"/>
      </dsp:txXfrm>
    </dsp:sp>
    <dsp:sp modelId="{26FFC037-6D13-4CF0-AFE6-C87908EC7E43}">
      <dsp:nvSpPr>
        <dsp:cNvPr id="0" name=""/>
        <dsp:cNvSpPr/>
      </dsp:nvSpPr>
      <dsp:spPr>
        <a:xfrm rot="5400000">
          <a:off x="5216017" y="1541258"/>
          <a:ext cx="224266" cy="2848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249657" y="1564581"/>
        <a:ext cx="156986" cy="170890"/>
      </dsp:txXfrm>
    </dsp:sp>
    <dsp:sp modelId="{3B4D16D6-AB05-4BB4-BF3D-687E6F6531AD}">
      <dsp:nvSpPr>
        <dsp:cNvPr id="0" name=""/>
        <dsp:cNvSpPr/>
      </dsp:nvSpPr>
      <dsp:spPr>
        <a:xfrm>
          <a:off x="4906200" y="1901585"/>
          <a:ext cx="843899" cy="8438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dirty="0" smtClean="0"/>
            <a:t>الحاجة الى التربية الوطنية </a:t>
          </a:r>
          <a:endParaRPr lang="en-US" sz="1300" kern="1200" dirty="0"/>
        </a:p>
      </dsp:txBody>
      <dsp:txXfrm>
        <a:off x="5029786" y="2025171"/>
        <a:ext cx="596727" cy="596727"/>
      </dsp:txXfrm>
    </dsp:sp>
    <dsp:sp modelId="{8CED2C50-A34B-43C2-9885-A15401FA10D1}">
      <dsp:nvSpPr>
        <dsp:cNvPr id="0" name=""/>
        <dsp:cNvSpPr/>
      </dsp:nvSpPr>
      <dsp:spPr>
        <a:xfrm rot="9000000">
          <a:off x="4672867" y="2494714"/>
          <a:ext cx="224266" cy="2848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4735640" y="2534857"/>
        <a:ext cx="156986" cy="170890"/>
      </dsp:txXfrm>
    </dsp:sp>
    <dsp:sp modelId="{58BF0664-CB90-4D8F-8398-B1BF22763B3E}">
      <dsp:nvSpPr>
        <dsp:cNvPr id="0" name=""/>
        <dsp:cNvSpPr/>
      </dsp:nvSpPr>
      <dsp:spPr>
        <a:xfrm>
          <a:off x="3808908" y="2535107"/>
          <a:ext cx="843899" cy="8438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dirty="0" smtClean="0"/>
            <a:t>الحاجة للتربية الصحية </a:t>
          </a:r>
          <a:endParaRPr lang="en-US" sz="1300" kern="1200" dirty="0"/>
        </a:p>
      </dsp:txBody>
      <dsp:txXfrm>
        <a:off x="3932494" y="2658693"/>
        <a:ext cx="596727" cy="596727"/>
      </dsp:txXfrm>
    </dsp:sp>
    <dsp:sp modelId="{F3F28DB6-1861-4E15-9A37-AB014568D075}">
      <dsp:nvSpPr>
        <dsp:cNvPr id="0" name=""/>
        <dsp:cNvSpPr/>
      </dsp:nvSpPr>
      <dsp:spPr>
        <a:xfrm rot="12600000">
          <a:off x="3575576" y="2501061"/>
          <a:ext cx="224266" cy="2848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3638349" y="2574844"/>
        <a:ext cx="156986" cy="170890"/>
      </dsp:txXfrm>
    </dsp:sp>
    <dsp:sp modelId="{EFA745BB-4641-47BF-A332-0A433F9CC62A}">
      <dsp:nvSpPr>
        <dsp:cNvPr id="0" name=""/>
        <dsp:cNvSpPr/>
      </dsp:nvSpPr>
      <dsp:spPr>
        <a:xfrm>
          <a:off x="2711617" y="1901585"/>
          <a:ext cx="843899" cy="8438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dirty="0" smtClean="0"/>
            <a:t>الحاجة للتربية المهنية </a:t>
          </a:r>
          <a:endParaRPr lang="en-US" sz="1300" kern="1200" dirty="0"/>
        </a:p>
      </dsp:txBody>
      <dsp:txXfrm>
        <a:off x="2835203" y="2025171"/>
        <a:ext cx="596727" cy="596727"/>
      </dsp:txXfrm>
    </dsp:sp>
    <dsp:sp modelId="{7787FE60-6C40-4CA8-806F-14004DFD17C6}">
      <dsp:nvSpPr>
        <dsp:cNvPr id="0" name=""/>
        <dsp:cNvSpPr/>
      </dsp:nvSpPr>
      <dsp:spPr>
        <a:xfrm rot="16200000">
          <a:off x="3021433" y="1553952"/>
          <a:ext cx="224266" cy="2848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055073" y="1644555"/>
        <a:ext cx="156986" cy="170890"/>
      </dsp:txXfrm>
    </dsp:sp>
    <dsp:sp modelId="{945CE050-558E-47E9-899B-D54DD1093F1F}">
      <dsp:nvSpPr>
        <dsp:cNvPr id="0" name=""/>
        <dsp:cNvSpPr/>
      </dsp:nvSpPr>
      <dsp:spPr>
        <a:xfrm>
          <a:off x="2711617" y="634542"/>
          <a:ext cx="843899" cy="8438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b="1" kern="1200" dirty="0" smtClean="0"/>
            <a:t>الحاجة للتربية الترويحية </a:t>
          </a:r>
          <a:endParaRPr lang="ar-SA" sz="1300" b="1" kern="1200" dirty="0"/>
        </a:p>
      </dsp:txBody>
      <dsp:txXfrm>
        <a:off x="2835203" y="758128"/>
        <a:ext cx="596727" cy="596727"/>
      </dsp:txXfrm>
    </dsp:sp>
    <dsp:sp modelId="{800F5A95-3B1B-4EC5-9119-9671A767A1B9}">
      <dsp:nvSpPr>
        <dsp:cNvPr id="0" name=""/>
        <dsp:cNvSpPr/>
      </dsp:nvSpPr>
      <dsp:spPr>
        <a:xfrm rot="19800000">
          <a:off x="3564582" y="600496"/>
          <a:ext cx="224266" cy="2848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569089" y="674279"/>
        <a:ext cx="156986" cy="170890"/>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7F15E-0B5F-4212-9ED2-A0BD09B70F13}">
      <dsp:nvSpPr>
        <dsp:cNvPr id="0" name=""/>
        <dsp:cNvSpPr/>
      </dsp:nvSpPr>
      <dsp:spPr>
        <a:xfrm>
          <a:off x="3471132" y="625"/>
          <a:ext cx="1401490" cy="140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OM" sz="2400" b="1" kern="1200" dirty="0" smtClean="0"/>
            <a:t>المؤسسة الاسرية</a:t>
          </a:r>
          <a:endParaRPr lang="ar-OM" sz="2400" b="1" kern="1200" dirty="0"/>
        </a:p>
      </dsp:txBody>
      <dsp:txXfrm>
        <a:off x="3676375" y="205868"/>
        <a:ext cx="991004" cy="991004"/>
      </dsp:txXfrm>
    </dsp:sp>
    <dsp:sp modelId="{558E9C1C-F66F-4BF8-9796-A4BEBE97588D}">
      <dsp:nvSpPr>
        <dsp:cNvPr id="0" name=""/>
        <dsp:cNvSpPr/>
      </dsp:nvSpPr>
      <dsp:spPr>
        <a:xfrm rot="1800000">
          <a:off x="4888101" y="986313"/>
          <a:ext cx="373889" cy="473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OM" sz="1900" kern="1200"/>
        </a:p>
      </dsp:txBody>
      <dsp:txXfrm>
        <a:off x="4895615" y="1052871"/>
        <a:ext cx="261722" cy="283802"/>
      </dsp:txXfrm>
    </dsp:sp>
    <dsp:sp modelId="{8022E2BC-2558-4C36-9CB2-154372F4E726}">
      <dsp:nvSpPr>
        <dsp:cNvPr id="0" name=""/>
        <dsp:cNvSpPr/>
      </dsp:nvSpPr>
      <dsp:spPr>
        <a:xfrm>
          <a:off x="5295797" y="1054095"/>
          <a:ext cx="1401490" cy="140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OM" sz="2400" b="1" kern="1200" dirty="0" smtClean="0"/>
            <a:t>المؤسسة التعليمية</a:t>
          </a:r>
          <a:endParaRPr lang="ar-OM" sz="2400" b="1" kern="1200" dirty="0"/>
        </a:p>
      </dsp:txBody>
      <dsp:txXfrm>
        <a:off x="5501040" y="1259338"/>
        <a:ext cx="991004" cy="991004"/>
      </dsp:txXfrm>
    </dsp:sp>
    <dsp:sp modelId="{3E985ACB-8B29-407D-932D-93D6550BD42D}">
      <dsp:nvSpPr>
        <dsp:cNvPr id="0" name=""/>
        <dsp:cNvSpPr/>
      </dsp:nvSpPr>
      <dsp:spPr>
        <a:xfrm rot="5400000">
          <a:off x="5809598" y="2561228"/>
          <a:ext cx="373889" cy="473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OM" sz="1900" kern="1200"/>
        </a:p>
      </dsp:txBody>
      <dsp:txXfrm>
        <a:off x="5865682" y="2599745"/>
        <a:ext cx="261722" cy="283802"/>
      </dsp:txXfrm>
    </dsp:sp>
    <dsp:sp modelId="{F2ED4A81-E886-4E94-A793-7D14614D7D30}">
      <dsp:nvSpPr>
        <dsp:cNvPr id="0" name=""/>
        <dsp:cNvSpPr/>
      </dsp:nvSpPr>
      <dsp:spPr>
        <a:xfrm>
          <a:off x="5295797" y="3161037"/>
          <a:ext cx="1401490" cy="140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OM" sz="2400" b="1" kern="1200" dirty="0" smtClean="0"/>
            <a:t>المؤسسة الدينية</a:t>
          </a:r>
          <a:endParaRPr lang="ar-OM" sz="2400" b="1" kern="1200" dirty="0"/>
        </a:p>
      </dsp:txBody>
      <dsp:txXfrm>
        <a:off x="5501040" y="3366280"/>
        <a:ext cx="991004" cy="991004"/>
      </dsp:txXfrm>
    </dsp:sp>
    <dsp:sp modelId="{F0DE7E31-D072-4053-9C1F-07A25AFB69F5}">
      <dsp:nvSpPr>
        <dsp:cNvPr id="0" name=""/>
        <dsp:cNvSpPr/>
      </dsp:nvSpPr>
      <dsp:spPr>
        <a:xfrm rot="9000000">
          <a:off x="4906429" y="4146725"/>
          <a:ext cx="373889" cy="473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OM" sz="1900" kern="1200"/>
        </a:p>
      </dsp:txBody>
      <dsp:txXfrm rot="10800000">
        <a:off x="5011082" y="4213283"/>
        <a:ext cx="261722" cy="283802"/>
      </dsp:txXfrm>
    </dsp:sp>
    <dsp:sp modelId="{E13F3CCA-6FC9-4FCB-9C8B-A129EBE48D37}">
      <dsp:nvSpPr>
        <dsp:cNvPr id="0" name=""/>
        <dsp:cNvSpPr/>
      </dsp:nvSpPr>
      <dsp:spPr>
        <a:xfrm>
          <a:off x="3471132" y="4214508"/>
          <a:ext cx="1401490" cy="140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OM" sz="2400" b="1" kern="1200" dirty="0" smtClean="0"/>
            <a:t>المؤسسة الرياضية</a:t>
          </a:r>
          <a:endParaRPr lang="ar-OM" sz="2400" b="1" kern="1200" dirty="0"/>
        </a:p>
      </dsp:txBody>
      <dsp:txXfrm>
        <a:off x="3676375" y="4419751"/>
        <a:ext cx="991004" cy="991004"/>
      </dsp:txXfrm>
    </dsp:sp>
    <dsp:sp modelId="{645EC515-8537-4B1C-BA6A-DD8967FDD250}">
      <dsp:nvSpPr>
        <dsp:cNvPr id="0" name=""/>
        <dsp:cNvSpPr/>
      </dsp:nvSpPr>
      <dsp:spPr>
        <a:xfrm rot="12600000">
          <a:off x="3081764" y="4157307"/>
          <a:ext cx="373889" cy="473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OM" sz="1900" kern="1200"/>
        </a:p>
      </dsp:txBody>
      <dsp:txXfrm rot="10800000">
        <a:off x="3186417" y="4279949"/>
        <a:ext cx="261722" cy="283802"/>
      </dsp:txXfrm>
    </dsp:sp>
    <dsp:sp modelId="{5560067C-05A1-4A87-BD34-1B5A592A2048}">
      <dsp:nvSpPr>
        <dsp:cNvPr id="0" name=""/>
        <dsp:cNvSpPr/>
      </dsp:nvSpPr>
      <dsp:spPr>
        <a:xfrm>
          <a:off x="1646467" y="3161037"/>
          <a:ext cx="1401490" cy="140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OM" sz="2400" b="1" kern="1200" dirty="0" smtClean="0"/>
            <a:t>المؤسسة الاعلامية</a:t>
          </a:r>
          <a:endParaRPr lang="ar-OM" sz="2400" b="1" kern="1200" dirty="0"/>
        </a:p>
      </dsp:txBody>
      <dsp:txXfrm>
        <a:off x="1851710" y="3366280"/>
        <a:ext cx="991004" cy="991004"/>
      </dsp:txXfrm>
    </dsp:sp>
    <dsp:sp modelId="{F05BB1DF-E196-4F37-A2FC-815F3F794D21}">
      <dsp:nvSpPr>
        <dsp:cNvPr id="0" name=""/>
        <dsp:cNvSpPr/>
      </dsp:nvSpPr>
      <dsp:spPr>
        <a:xfrm rot="16200000">
          <a:off x="2160268" y="2582392"/>
          <a:ext cx="373889" cy="473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OM" sz="1900" kern="1200"/>
        </a:p>
      </dsp:txBody>
      <dsp:txXfrm>
        <a:off x="2216352" y="2733076"/>
        <a:ext cx="261722" cy="283802"/>
      </dsp:txXfrm>
    </dsp:sp>
    <dsp:sp modelId="{682BDBE1-DFE5-4D46-AAC5-6DB4CD41952A}">
      <dsp:nvSpPr>
        <dsp:cNvPr id="0" name=""/>
        <dsp:cNvSpPr/>
      </dsp:nvSpPr>
      <dsp:spPr>
        <a:xfrm>
          <a:off x="1646467" y="1054095"/>
          <a:ext cx="1401490" cy="140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r>
            <a:rPr lang="ar-OM" sz="2400" b="1" kern="1200" dirty="0" smtClean="0"/>
            <a:t>المؤسسة المجتعية</a:t>
          </a:r>
          <a:endParaRPr lang="ar-OM" sz="2400" b="1" kern="1200" dirty="0"/>
        </a:p>
      </dsp:txBody>
      <dsp:txXfrm>
        <a:off x="1851710" y="1259338"/>
        <a:ext cx="991004" cy="991004"/>
      </dsp:txXfrm>
    </dsp:sp>
    <dsp:sp modelId="{0E116DA7-E767-4C3A-9055-F0FDE6243EBB}">
      <dsp:nvSpPr>
        <dsp:cNvPr id="0" name=""/>
        <dsp:cNvSpPr/>
      </dsp:nvSpPr>
      <dsp:spPr>
        <a:xfrm rot="19800000">
          <a:off x="3063436" y="996895"/>
          <a:ext cx="373889" cy="473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rtl="1">
            <a:lnSpc>
              <a:spcPct val="90000"/>
            </a:lnSpc>
            <a:spcBef>
              <a:spcPct val="0"/>
            </a:spcBef>
            <a:spcAft>
              <a:spcPct val="35000"/>
            </a:spcAft>
          </a:pPr>
          <a:endParaRPr lang="ar-OM" sz="1900" kern="1200"/>
        </a:p>
      </dsp:txBody>
      <dsp:txXfrm>
        <a:off x="3070950" y="1119537"/>
        <a:ext cx="261722" cy="283802"/>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35FE4-3526-4A18-9679-1665670B34BC}">
      <dsp:nvSpPr>
        <dsp:cNvPr id="0" name=""/>
        <dsp:cNvSpPr/>
      </dsp:nvSpPr>
      <dsp:spPr>
        <a:xfrm>
          <a:off x="3570473" y="1187727"/>
          <a:ext cx="1644029" cy="164423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46146D7E-D0D7-4E01-975B-E8AF2F2FC065}">
      <dsp:nvSpPr>
        <dsp:cNvPr id="0" name=""/>
        <dsp:cNvSpPr/>
      </dsp:nvSpPr>
      <dsp:spPr>
        <a:xfrm>
          <a:off x="4" y="95599"/>
          <a:ext cx="8784966" cy="62571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r>
            <a:rPr lang="ar-EG" sz="1800" b="1" kern="1200" dirty="0" smtClean="0"/>
            <a:t>وتشكل الأسرة بوضعها الراهن إحدى المنظمات الاجتماعية التي يوكل إليها القيام </a:t>
          </a:r>
          <a:r>
            <a:rPr lang="ar-EG" sz="1800" b="1" kern="1200" smtClean="0"/>
            <a:t>بالتربية المقصودة </a:t>
          </a:r>
          <a:r>
            <a:rPr lang="ar-EG" sz="1800" b="1" kern="1200" dirty="0" smtClean="0"/>
            <a:t>للطفل منذ لحظة ميلاده </a:t>
          </a:r>
          <a:r>
            <a:rPr lang="ar-OM" sz="1800" b="1" kern="1200" dirty="0" smtClean="0"/>
            <a:t>فهي </a:t>
          </a:r>
          <a:r>
            <a:rPr lang="ar-EG" sz="1800" b="1" kern="1200" dirty="0" smtClean="0"/>
            <a:t>إطارا مرجعيا يستعين به في تفاعلاته الاجتماعية وعلاقاته الشخصية داخل وخارج الأسرة .</a:t>
          </a:r>
          <a:endParaRPr lang="ar-OM" sz="1800" kern="1200" dirty="0"/>
        </a:p>
      </dsp:txBody>
      <dsp:txXfrm>
        <a:off x="4" y="95599"/>
        <a:ext cx="8784966" cy="625714"/>
      </dsp:txXfrm>
    </dsp:sp>
    <dsp:sp modelId="{8F422520-9C68-4A5F-8803-CEFEAA1FBBC7}">
      <dsp:nvSpPr>
        <dsp:cNvPr id="0" name=""/>
        <dsp:cNvSpPr/>
      </dsp:nvSpPr>
      <dsp:spPr>
        <a:xfrm>
          <a:off x="4052721" y="1419593"/>
          <a:ext cx="1644029" cy="164423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D646D71-4BD4-4E82-AD27-2493A470FBCD}">
      <dsp:nvSpPr>
        <dsp:cNvPr id="0" name=""/>
        <dsp:cNvSpPr/>
      </dsp:nvSpPr>
      <dsp:spPr>
        <a:xfrm>
          <a:off x="5899514" y="862107"/>
          <a:ext cx="1781031" cy="110892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66800" rtl="1">
            <a:lnSpc>
              <a:spcPct val="90000"/>
            </a:lnSpc>
            <a:spcBef>
              <a:spcPct val="0"/>
            </a:spcBef>
            <a:spcAft>
              <a:spcPct val="35000"/>
            </a:spcAft>
          </a:pPr>
          <a:r>
            <a:rPr lang="ar-EG" sz="2400" b="1" u="sng" kern="1200" dirty="0" smtClean="0">
              <a:solidFill>
                <a:srgbClr val="FF0000"/>
              </a:solidFill>
            </a:rPr>
            <a:t>وظائف الأسرة  : - </a:t>
          </a:r>
          <a:endParaRPr lang="ar-OM" sz="2400" kern="1200" dirty="0">
            <a:solidFill>
              <a:srgbClr val="FF0000"/>
            </a:solidFill>
          </a:endParaRPr>
        </a:p>
      </dsp:txBody>
      <dsp:txXfrm>
        <a:off x="5899514" y="862107"/>
        <a:ext cx="1781031" cy="1108923"/>
      </dsp:txXfrm>
    </dsp:sp>
    <dsp:sp modelId="{4E769E95-878D-40CF-A284-D0AB6AC372D4}">
      <dsp:nvSpPr>
        <dsp:cNvPr id="0" name=""/>
        <dsp:cNvSpPr/>
      </dsp:nvSpPr>
      <dsp:spPr>
        <a:xfrm>
          <a:off x="4171229" y="1941291"/>
          <a:ext cx="1644029" cy="164423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31CF6804-55E3-45EE-9003-3E88D526592E}">
      <dsp:nvSpPr>
        <dsp:cNvPr id="0" name=""/>
        <dsp:cNvSpPr/>
      </dsp:nvSpPr>
      <dsp:spPr>
        <a:xfrm>
          <a:off x="5896788" y="2069256"/>
          <a:ext cx="2094739" cy="159294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622300" rtl="1">
            <a:lnSpc>
              <a:spcPct val="90000"/>
            </a:lnSpc>
            <a:spcBef>
              <a:spcPct val="0"/>
            </a:spcBef>
            <a:spcAft>
              <a:spcPct val="35000"/>
            </a:spcAft>
          </a:pPr>
          <a:r>
            <a:rPr lang="ar-EG" sz="1400" b="1" kern="1200" dirty="0" smtClean="0">
              <a:solidFill>
                <a:schemeClr val="tx1"/>
              </a:solidFill>
            </a:rPr>
            <a:t>لم تعد </a:t>
          </a:r>
          <a:r>
            <a:rPr lang="ar-OM" sz="1400" b="1" kern="1200" dirty="0" smtClean="0">
              <a:solidFill>
                <a:schemeClr val="tx1"/>
              </a:solidFill>
            </a:rPr>
            <a:t>الاسرة تقوم لوحدها بوظيفة </a:t>
          </a:r>
          <a:r>
            <a:rPr lang="ar-EG" sz="1400" b="1" kern="1200" dirty="0" smtClean="0">
              <a:solidFill>
                <a:schemeClr val="tx1"/>
              </a:solidFill>
            </a:rPr>
            <a:t>التربية والتنشئة الاجتماعية بل إن هناك مؤسسات اجتماعية تشاركها في هذه الوظيفة ولكن بالرغم من ذلك يبقى للأسرة وظائف معينة تقوم بها لعل من </a:t>
          </a:r>
          <a:r>
            <a:rPr lang="ar-EG" sz="1400" b="1" u="sng" kern="1200" dirty="0" smtClean="0">
              <a:solidFill>
                <a:schemeClr val="tx1"/>
              </a:solidFill>
            </a:rPr>
            <a:t>أهم هذه الوظائف ما يلي : </a:t>
          </a:r>
          <a:endParaRPr lang="ar-OM" sz="1400" u="sng" kern="1200" dirty="0">
            <a:solidFill>
              <a:schemeClr val="tx1"/>
            </a:solidFill>
          </a:endParaRPr>
        </a:p>
      </dsp:txBody>
      <dsp:txXfrm>
        <a:off x="5896788" y="2069256"/>
        <a:ext cx="2094739" cy="1592946"/>
      </dsp:txXfrm>
    </dsp:sp>
    <dsp:sp modelId="{BC9E0DBF-E744-4E38-9182-3FD632303D7E}">
      <dsp:nvSpPr>
        <dsp:cNvPr id="0" name=""/>
        <dsp:cNvSpPr/>
      </dsp:nvSpPr>
      <dsp:spPr>
        <a:xfrm>
          <a:off x="3837628" y="2359657"/>
          <a:ext cx="1644029" cy="164423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82FD66F2-7912-4898-A5C7-3E44ACFAB6FB}">
      <dsp:nvSpPr>
        <dsp:cNvPr id="0" name=""/>
        <dsp:cNvSpPr/>
      </dsp:nvSpPr>
      <dsp:spPr>
        <a:xfrm>
          <a:off x="5003849" y="3861240"/>
          <a:ext cx="2510593" cy="108372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r>
            <a:rPr lang="ar-EG" sz="1600" b="1" u="sng" kern="1200" dirty="0" smtClean="0">
              <a:solidFill>
                <a:schemeClr val="tx1"/>
              </a:solidFill>
            </a:rPr>
            <a:t>الوظائف البيولوجية </a:t>
          </a:r>
          <a:r>
            <a:rPr lang="ar-EG" sz="1200" b="1" kern="1200" dirty="0" smtClean="0">
              <a:solidFill>
                <a:schemeClr val="tx1"/>
              </a:solidFill>
            </a:rPr>
            <a:t>مثل الإنجاب وزيادة السكان في المجتمع وبالتالي الحفاظ علي النوع البشري وإشباع الحاجات الجنسية والتنمية الجسمية لأفرادها ، مساعدة المراهقين علي تحقيق التكيف عندما يشعرون بالتغيرات البيولوجية التي تطرأ عليهم وتزويد الجنسين بالخبرات السليمة عن الزواج وتكوين الأسرة .</a:t>
          </a:r>
          <a:endParaRPr lang="ar-OM" sz="1200" kern="1200" dirty="0">
            <a:solidFill>
              <a:schemeClr val="tx1"/>
            </a:solidFill>
          </a:endParaRPr>
        </a:p>
      </dsp:txBody>
      <dsp:txXfrm>
        <a:off x="5003849" y="3861240"/>
        <a:ext cx="2510593" cy="1083720"/>
      </dsp:txXfrm>
    </dsp:sp>
    <dsp:sp modelId="{AC55DC8F-804F-45B7-A592-CFA3D360C9A6}">
      <dsp:nvSpPr>
        <dsp:cNvPr id="0" name=""/>
        <dsp:cNvSpPr/>
      </dsp:nvSpPr>
      <dsp:spPr>
        <a:xfrm>
          <a:off x="3303318" y="2359657"/>
          <a:ext cx="1644029" cy="164423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8260CB1A-453F-4EDE-A8E5-47C9A02D1DC3}">
      <dsp:nvSpPr>
        <dsp:cNvPr id="0" name=""/>
        <dsp:cNvSpPr/>
      </dsp:nvSpPr>
      <dsp:spPr>
        <a:xfrm>
          <a:off x="1583938" y="3861240"/>
          <a:ext cx="1883783" cy="108372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r>
            <a:rPr lang="ar-EG" sz="1600" b="1" u="sng" kern="1200" dirty="0" smtClean="0">
              <a:solidFill>
                <a:schemeClr val="tx1"/>
              </a:solidFill>
            </a:rPr>
            <a:t>رعاية الأطفال والمسنين </a:t>
          </a:r>
          <a:r>
            <a:rPr lang="ar-EG" sz="1600" b="1" kern="1200" dirty="0" smtClean="0">
              <a:solidFill>
                <a:schemeClr val="tx1"/>
              </a:solidFill>
            </a:rPr>
            <a:t>من حيث الغذاء والكساء والإيواء والرعاية الصحية والاجتماعية  والحماية </a:t>
          </a:r>
          <a:endParaRPr lang="ar-OM" sz="1600" kern="1200" dirty="0">
            <a:solidFill>
              <a:schemeClr val="tx1"/>
            </a:solidFill>
          </a:endParaRPr>
        </a:p>
      </dsp:txBody>
      <dsp:txXfrm>
        <a:off x="1583938" y="3861240"/>
        <a:ext cx="1883783" cy="1083720"/>
      </dsp:txXfrm>
    </dsp:sp>
    <dsp:sp modelId="{10C11E32-156E-45B2-88F8-DDC558397603}">
      <dsp:nvSpPr>
        <dsp:cNvPr id="0" name=""/>
        <dsp:cNvSpPr/>
      </dsp:nvSpPr>
      <dsp:spPr>
        <a:xfrm>
          <a:off x="2969717" y="1941291"/>
          <a:ext cx="1644029" cy="164423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0F891CD6-FF7B-4A39-8303-E18D4AFFE4AD}">
      <dsp:nvSpPr>
        <dsp:cNvPr id="0" name=""/>
        <dsp:cNvSpPr/>
      </dsp:nvSpPr>
      <dsp:spPr>
        <a:xfrm>
          <a:off x="716013" y="2028378"/>
          <a:ext cx="2249609" cy="167470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622300" rtl="1">
            <a:lnSpc>
              <a:spcPct val="90000"/>
            </a:lnSpc>
            <a:spcBef>
              <a:spcPct val="0"/>
            </a:spcBef>
            <a:spcAft>
              <a:spcPct val="35000"/>
            </a:spcAft>
          </a:pPr>
          <a:r>
            <a:rPr lang="ar-EG" sz="1400" b="1" u="sng" kern="1200" dirty="0" smtClean="0">
              <a:solidFill>
                <a:schemeClr val="tx1"/>
              </a:solidFill>
            </a:rPr>
            <a:t>الوظائف التعليمية </a:t>
          </a:r>
          <a:r>
            <a:rPr lang="ar-EG" sz="1100" b="1" kern="1200" dirty="0" smtClean="0">
              <a:solidFill>
                <a:schemeClr val="tx1"/>
              </a:solidFill>
            </a:rPr>
            <a:t>فالطفل قبل أن يبلغ سن الالتحاق بالمدرسة فإنه يكتسب عن طريق الأسرة عددا غير قليل من المهارات اليدوية واللغة وطرق التواصل المختلفة والأخلاق والفضائل الأساسية وبعض الممارسات الاجتماعية وغيرها الكثير وتمارس الأسرة الوظيفة التعليمية حتى بعد التحاق الطفل بالمدرسة في جميع المراحل التعليمية من إشراف علي استذكار الأبناء لدروسهم وإمدادهم بكل ما يعنيهم علي الانتظام في الدراسة  .</a:t>
          </a:r>
          <a:endParaRPr lang="ar-OM" sz="1100" kern="1200" dirty="0">
            <a:solidFill>
              <a:schemeClr val="tx1"/>
            </a:solidFill>
          </a:endParaRPr>
        </a:p>
      </dsp:txBody>
      <dsp:txXfrm>
        <a:off x="716013" y="2028378"/>
        <a:ext cx="2249609" cy="1674702"/>
      </dsp:txXfrm>
    </dsp:sp>
    <dsp:sp modelId="{5330C21D-1B91-499A-BD36-D55085AE0705}">
      <dsp:nvSpPr>
        <dsp:cNvPr id="0" name=""/>
        <dsp:cNvSpPr/>
      </dsp:nvSpPr>
      <dsp:spPr>
        <a:xfrm>
          <a:off x="3088224" y="1419593"/>
          <a:ext cx="1644029" cy="164423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4BE6D0E-7BB9-4C02-BE8E-CBB4FA2F579D}">
      <dsp:nvSpPr>
        <dsp:cNvPr id="0" name=""/>
        <dsp:cNvSpPr/>
      </dsp:nvSpPr>
      <dsp:spPr>
        <a:xfrm>
          <a:off x="894927" y="862107"/>
          <a:ext cx="2200036" cy="110892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1">
            <a:lnSpc>
              <a:spcPct val="90000"/>
            </a:lnSpc>
            <a:spcBef>
              <a:spcPct val="0"/>
            </a:spcBef>
            <a:spcAft>
              <a:spcPct val="35000"/>
            </a:spcAft>
          </a:pPr>
          <a:r>
            <a:rPr lang="ar-EG" sz="1600" b="1" u="sng" kern="1200" dirty="0" smtClean="0">
              <a:solidFill>
                <a:schemeClr val="tx1"/>
              </a:solidFill>
            </a:rPr>
            <a:t>وظيفة الترفيه </a:t>
          </a:r>
          <a:r>
            <a:rPr lang="ar-EG" sz="1200" b="1" kern="1200" dirty="0" smtClean="0">
              <a:solidFill>
                <a:schemeClr val="tx1"/>
              </a:solidFill>
            </a:rPr>
            <a:t>خاصة بالنسبة للصغار فعلي الرغم من أن هناك منظمات وأجهزة أخرى تقوم بهذه الوظيفة إلا أن الأسرة ما زالت تقوم بدور كبير في هذه الوظيفة من تنظيم الوقت لهذه الأنشطة توجيه الطفل إلي اختيار النوع المناسب من الترفيه</a:t>
          </a:r>
          <a:endParaRPr lang="ar-OM" sz="1200" kern="1200" dirty="0">
            <a:solidFill>
              <a:schemeClr val="tx1"/>
            </a:solidFill>
          </a:endParaRPr>
        </a:p>
      </dsp:txBody>
      <dsp:txXfrm>
        <a:off x="894927" y="862107"/>
        <a:ext cx="2200036" cy="1108923"/>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1E73E2-18DD-4B4D-948F-6131EA40FDD1}">
      <dsp:nvSpPr>
        <dsp:cNvPr id="0" name=""/>
        <dsp:cNvSpPr/>
      </dsp:nvSpPr>
      <dsp:spPr>
        <a:xfrm>
          <a:off x="0" y="1434154"/>
          <a:ext cx="8229600" cy="191220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B9E852-2C98-40C8-AAA7-82E4B69D9EBC}">
      <dsp:nvSpPr>
        <dsp:cNvPr id="0" name=""/>
        <dsp:cNvSpPr/>
      </dsp:nvSpPr>
      <dsp:spPr>
        <a:xfrm>
          <a:off x="90" y="0"/>
          <a:ext cx="3612906" cy="1912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rtl="1">
            <a:lnSpc>
              <a:spcPct val="90000"/>
            </a:lnSpc>
            <a:spcBef>
              <a:spcPct val="0"/>
            </a:spcBef>
            <a:spcAft>
              <a:spcPct val="35000"/>
            </a:spcAft>
          </a:pPr>
          <a:r>
            <a:rPr lang="ar-EG" sz="1600" b="1" u="sng" kern="1200" dirty="0" smtClean="0">
              <a:solidFill>
                <a:srgbClr val="00B0F0"/>
              </a:solidFill>
            </a:rPr>
            <a:t>أنها أداة لنقل الثقافة والإطار الثقافي </a:t>
          </a:r>
          <a:r>
            <a:rPr lang="ar-EG" sz="1600" b="1" kern="1200" dirty="0" smtClean="0"/>
            <a:t>إلي الطفل فعن طريقها يعرف الطفل ثقافة عصره وبيئته علي السواء ويعرف الأنماط العامة السائدة في ثقافته كأنواع الاتصال واللغة وطرق تحقيق الرعاية الجسمانية ووسائل أساليب الانتقال وتبادل السلعة والخدمات ونوع الملكية ومعناها ووظيفتها والأنماط الأسرية والجنسية من زواج وطلاق وقوانين وقيم اجتماعية .</a:t>
          </a:r>
          <a:endParaRPr lang="ar-OM" sz="1600" kern="1200" dirty="0"/>
        </a:p>
      </dsp:txBody>
      <dsp:txXfrm>
        <a:off x="90" y="0"/>
        <a:ext cx="3612906" cy="1912206"/>
      </dsp:txXfrm>
    </dsp:sp>
    <dsp:sp modelId="{29958DB1-79BA-4F3D-808E-044C7589B2E3}">
      <dsp:nvSpPr>
        <dsp:cNvPr id="0" name=""/>
        <dsp:cNvSpPr/>
      </dsp:nvSpPr>
      <dsp:spPr>
        <a:xfrm>
          <a:off x="1567518" y="2151231"/>
          <a:ext cx="478051" cy="4780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1ADCEB-1BCD-4A6A-A31A-5FEBC88E93C1}">
      <dsp:nvSpPr>
        <dsp:cNvPr id="0" name=""/>
        <dsp:cNvSpPr/>
      </dsp:nvSpPr>
      <dsp:spPr>
        <a:xfrm>
          <a:off x="3793642" y="2868308"/>
          <a:ext cx="3612906" cy="1912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lvl="0" algn="ctr" defTabSz="711200" rtl="1">
            <a:lnSpc>
              <a:spcPct val="90000"/>
            </a:lnSpc>
            <a:spcBef>
              <a:spcPct val="0"/>
            </a:spcBef>
            <a:spcAft>
              <a:spcPct val="35000"/>
            </a:spcAft>
          </a:pPr>
          <a:r>
            <a:rPr lang="ar-EG" sz="1600" b="1" u="sng" kern="1200" dirty="0" smtClean="0">
              <a:solidFill>
                <a:srgbClr val="00B0F0"/>
              </a:solidFill>
            </a:rPr>
            <a:t>أنها تختار من البيئة والثقافة ما تراه هام </a:t>
          </a:r>
          <a:r>
            <a:rPr lang="ar-EG" sz="1600" b="1" kern="1200" dirty="0" smtClean="0"/>
            <a:t>: وتقوم بتفسيره وتقويمه وإصدار الأحكام عليه مما يؤثر علي اتجاهات الطفل لعدد كبير من السنين ومعنى ذلك أن الطفل ينظر إلي الميراث الثقافي من وجهة أسرته وطبقته الاجتماعية فيتعلم منها الرموز واللغة الشائعة ويشارك فيها المشاعر العامة ثم أن اختياره وتقويمه للأشياء يتأثر بنوع اختيار أسرته وتقويمها لها .</a:t>
          </a:r>
          <a:endParaRPr lang="ar-OM" sz="1600" kern="1200" dirty="0"/>
        </a:p>
      </dsp:txBody>
      <dsp:txXfrm>
        <a:off x="3793642" y="2868308"/>
        <a:ext cx="3612906" cy="1912206"/>
      </dsp:txXfrm>
    </dsp:sp>
    <dsp:sp modelId="{DC23FAED-BA86-4AC6-9BA7-CA1C66278AD6}">
      <dsp:nvSpPr>
        <dsp:cNvPr id="0" name=""/>
        <dsp:cNvSpPr/>
      </dsp:nvSpPr>
      <dsp:spPr>
        <a:xfrm>
          <a:off x="5361070" y="2151231"/>
          <a:ext cx="478051" cy="4780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68BC10-B100-4C86-B590-7885733C9B4D}">
      <dsp:nvSpPr>
        <dsp:cNvPr id="0" name=""/>
        <dsp:cNvSpPr/>
      </dsp:nvSpPr>
      <dsp:spPr>
        <a:xfrm>
          <a:off x="1126615" y="0"/>
          <a:ext cx="5508612" cy="5508612"/>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14EED4-0324-45DB-BB04-82A800C5621D}">
      <dsp:nvSpPr>
        <dsp:cNvPr id="0" name=""/>
        <dsp:cNvSpPr/>
      </dsp:nvSpPr>
      <dsp:spPr>
        <a:xfrm>
          <a:off x="3880921" y="552663"/>
          <a:ext cx="3580597" cy="6218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r" defTabSz="800100" rtl="1">
            <a:lnSpc>
              <a:spcPct val="90000"/>
            </a:lnSpc>
            <a:spcBef>
              <a:spcPct val="0"/>
            </a:spcBef>
            <a:spcAft>
              <a:spcPct val="35000"/>
            </a:spcAft>
          </a:pPr>
          <a:r>
            <a:rPr lang="ar-EG" sz="1800" b="1" kern="1200" dirty="0" smtClean="0"/>
            <a:t>1-تقيم الرعاية النفسية للطفل ومساعدته في حل مشاكله .</a:t>
          </a:r>
          <a:endParaRPr lang="ar-OM" sz="1800" kern="1200" dirty="0"/>
        </a:p>
      </dsp:txBody>
      <dsp:txXfrm>
        <a:off x="3911278" y="583020"/>
        <a:ext cx="3519883" cy="561156"/>
      </dsp:txXfrm>
    </dsp:sp>
    <dsp:sp modelId="{CDE43870-8981-42A8-91AA-4BE7A424DDCA}">
      <dsp:nvSpPr>
        <dsp:cNvPr id="0" name=""/>
        <dsp:cNvSpPr/>
      </dsp:nvSpPr>
      <dsp:spPr>
        <a:xfrm>
          <a:off x="3880921" y="1252267"/>
          <a:ext cx="3580597" cy="6218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r" defTabSz="711200" rtl="1">
            <a:lnSpc>
              <a:spcPct val="90000"/>
            </a:lnSpc>
            <a:spcBef>
              <a:spcPct val="0"/>
            </a:spcBef>
            <a:spcAft>
              <a:spcPct val="35000"/>
            </a:spcAft>
          </a:pPr>
          <a:r>
            <a:rPr lang="ar-EG" sz="1600" b="1" kern="1200" dirty="0" smtClean="0"/>
            <a:t>2-تعليمه كيف يحقق أهدافه بطريقة ملائمة تتفق مع المعايير الاجتماعية .</a:t>
          </a:r>
          <a:endParaRPr lang="ar-OM" sz="1600" kern="1200" dirty="0"/>
        </a:p>
      </dsp:txBody>
      <dsp:txXfrm>
        <a:off x="3911278" y="1282624"/>
        <a:ext cx="3519883" cy="561156"/>
      </dsp:txXfrm>
    </dsp:sp>
    <dsp:sp modelId="{114A81CC-AAEE-44F2-B700-D7352A374AA5}">
      <dsp:nvSpPr>
        <dsp:cNvPr id="0" name=""/>
        <dsp:cNvSpPr/>
      </dsp:nvSpPr>
      <dsp:spPr>
        <a:xfrm>
          <a:off x="3880921" y="1951872"/>
          <a:ext cx="3580597" cy="6218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3-مراعاة قدرات الطفل في كل ما يتعلق بعملية التربية والتعليم .</a:t>
          </a:r>
          <a:endParaRPr lang="ar-OM" sz="1800" kern="1200" dirty="0"/>
        </a:p>
      </dsp:txBody>
      <dsp:txXfrm>
        <a:off x="3911278" y="1982229"/>
        <a:ext cx="3519883" cy="561156"/>
      </dsp:txXfrm>
    </dsp:sp>
    <dsp:sp modelId="{147CF0EC-B2C2-49FD-BCAB-E5C80DE2A7EF}">
      <dsp:nvSpPr>
        <dsp:cNvPr id="0" name=""/>
        <dsp:cNvSpPr/>
      </dsp:nvSpPr>
      <dsp:spPr>
        <a:xfrm>
          <a:off x="3880921" y="2651476"/>
          <a:ext cx="3580597" cy="6218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4-الاهتمام بالتوجيه والإرشاد التربوي والمهني للطالب .</a:t>
          </a:r>
          <a:endParaRPr lang="ar-OM" sz="1800" kern="1200" dirty="0"/>
        </a:p>
      </dsp:txBody>
      <dsp:txXfrm>
        <a:off x="3911278" y="2681833"/>
        <a:ext cx="3519883" cy="561156"/>
      </dsp:txXfrm>
    </dsp:sp>
    <dsp:sp modelId="{02F6B2CC-C5E1-49A2-9FA7-50423A3538C6}">
      <dsp:nvSpPr>
        <dsp:cNvPr id="0" name=""/>
        <dsp:cNvSpPr/>
      </dsp:nvSpPr>
      <dsp:spPr>
        <a:xfrm>
          <a:off x="3880921" y="3351081"/>
          <a:ext cx="3580597" cy="82752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5-الاهتمام الخاص بعملية التنشئة الاجتماعية من خلال التعاون مع المؤسسات الاجتماعية الأخرى خاصة الأسرة . </a:t>
          </a:r>
          <a:endParaRPr lang="ar-OM" sz="1800" kern="1200" dirty="0"/>
        </a:p>
      </dsp:txBody>
      <dsp:txXfrm>
        <a:off x="3921318" y="3391478"/>
        <a:ext cx="3499803" cy="746735"/>
      </dsp:txXfrm>
    </dsp:sp>
    <dsp:sp modelId="{875B8B5D-B4C6-4703-A5C3-AF5D7D3D007D}">
      <dsp:nvSpPr>
        <dsp:cNvPr id="0" name=""/>
        <dsp:cNvSpPr/>
      </dsp:nvSpPr>
      <dsp:spPr>
        <a:xfrm>
          <a:off x="3880921" y="4256344"/>
          <a:ext cx="3580597" cy="6218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6-مراعاة كل ما من شأنه ضمان نمو الطفل نموا نفسيا واجتماعيا سليما </a:t>
          </a:r>
          <a:endParaRPr lang="ar-OM" sz="1800" kern="1200" dirty="0"/>
        </a:p>
      </dsp:txBody>
      <dsp:txXfrm>
        <a:off x="3911278" y="4286701"/>
        <a:ext cx="3519883" cy="561156"/>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EE9A0-1944-450B-A9FC-84AF5CBB00B7}">
      <dsp:nvSpPr>
        <dsp:cNvPr id="0" name=""/>
        <dsp:cNvSpPr/>
      </dsp:nvSpPr>
      <dsp:spPr>
        <a:xfrm>
          <a:off x="3434026" y="-76559"/>
          <a:ext cx="1935393" cy="14396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EG" sz="1600" b="1" u="sng" kern="1200" dirty="0" smtClean="0">
              <a:solidFill>
                <a:schemeClr val="bg1"/>
              </a:solidFill>
            </a:rPr>
            <a:t>آثار جماعة الرفاق في التنشئة الاجتماعية :</a:t>
          </a:r>
          <a:endParaRPr lang="ar-OM" sz="1600" kern="1200" dirty="0">
            <a:solidFill>
              <a:schemeClr val="bg1"/>
            </a:solidFill>
          </a:endParaRPr>
        </a:p>
      </dsp:txBody>
      <dsp:txXfrm>
        <a:off x="3717458" y="134274"/>
        <a:ext cx="1368529" cy="1017993"/>
      </dsp:txXfrm>
    </dsp:sp>
    <dsp:sp modelId="{4B136C07-BB72-4177-A9E0-1747F0233B72}">
      <dsp:nvSpPr>
        <dsp:cNvPr id="0" name=""/>
        <dsp:cNvSpPr/>
      </dsp:nvSpPr>
      <dsp:spPr>
        <a:xfrm rot="12000000">
          <a:off x="5173395" y="746714"/>
          <a:ext cx="71733"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rot="10800000">
        <a:off x="5194266" y="826584"/>
        <a:ext cx="50213" cy="228571"/>
      </dsp:txXfrm>
    </dsp:sp>
    <dsp:sp modelId="{A6A4E803-79A3-4B6A-AEA2-C90E9A4D3C40}">
      <dsp:nvSpPr>
        <dsp:cNvPr id="0" name=""/>
        <dsp:cNvSpPr/>
      </dsp:nvSpPr>
      <dsp:spPr>
        <a:xfrm>
          <a:off x="4976185" y="659003"/>
          <a:ext cx="2038730" cy="11287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ar-EG" sz="1200" b="1" kern="1200" dirty="0" smtClean="0"/>
            <a:t>1-المساعدة في النمو الجسمي عن طريق ممارسة النشاط الرياضي والنمو العقلي </a:t>
          </a:r>
          <a:r>
            <a:rPr lang="ar-OM" sz="1200" b="1" kern="1200" dirty="0" smtClean="0"/>
            <a:t>والاجتماعي </a:t>
          </a:r>
          <a:r>
            <a:rPr lang="ar-EG" sz="1200" b="1" kern="1200" dirty="0" smtClean="0"/>
            <a:t>عن طريق ممارسة الهوايات.</a:t>
          </a:r>
          <a:endParaRPr lang="ar-OM" sz="1200" kern="1200" dirty="0"/>
        </a:p>
      </dsp:txBody>
      <dsp:txXfrm>
        <a:off x="5274750" y="824304"/>
        <a:ext cx="1441600" cy="798144"/>
      </dsp:txXfrm>
    </dsp:sp>
    <dsp:sp modelId="{5FE8988C-D41F-4DF6-81CC-03F24D2A663C}">
      <dsp:nvSpPr>
        <dsp:cNvPr id="0" name=""/>
        <dsp:cNvSpPr/>
      </dsp:nvSpPr>
      <dsp:spPr>
        <a:xfrm rot="3600000">
          <a:off x="6295510" y="1764832"/>
          <a:ext cx="245243"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a:off x="6313903" y="1809164"/>
        <a:ext cx="171670" cy="228571"/>
      </dsp:txXfrm>
    </dsp:sp>
    <dsp:sp modelId="{845E910D-7D1F-406E-95F1-07AEB8F92BB4}">
      <dsp:nvSpPr>
        <dsp:cNvPr id="0" name=""/>
        <dsp:cNvSpPr/>
      </dsp:nvSpPr>
      <dsp:spPr>
        <a:xfrm>
          <a:off x="5944980" y="2127882"/>
          <a:ext cx="1797257" cy="11287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EG" sz="1600" b="1" kern="1200" dirty="0" smtClean="0"/>
            <a:t>2- تكوين معايير اجتماعية والنقد نحو بعض المعايير </a:t>
          </a:r>
          <a:endParaRPr lang="ar-OM" sz="1600" kern="1200" dirty="0"/>
        </a:p>
      </dsp:txBody>
      <dsp:txXfrm>
        <a:off x="6208182" y="2293183"/>
        <a:ext cx="1270853" cy="798144"/>
      </dsp:txXfrm>
    </dsp:sp>
    <dsp:sp modelId="{24C8CAA6-C314-4B95-8E9A-788C0457FBA5}">
      <dsp:nvSpPr>
        <dsp:cNvPr id="0" name=""/>
        <dsp:cNvSpPr/>
      </dsp:nvSpPr>
      <dsp:spPr>
        <a:xfrm rot="6000000">
          <a:off x="6549937" y="3329102"/>
          <a:ext cx="295584"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rot="10800000">
        <a:off x="6601974" y="3361628"/>
        <a:ext cx="206909" cy="228571"/>
      </dsp:txXfrm>
    </dsp:sp>
    <dsp:sp modelId="{7D832776-C9E5-44D9-9CF7-C27B8FB24B5C}">
      <dsp:nvSpPr>
        <dsp:cNvPr id="0" name=""/>
        <dsp:cNvSpPr/>
      </dsp:nvSpPr>
      <dsp:spPr>
        <a:xfrm>
          <a:off x="5738195" y="3798230"/>
          <a:ext cx="1621771" cy="11287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EG" sz="1600" b="1" kern="1200" dirty="0" smtClean="0"/>
            <a:t>3- القيام بأدوار اجتماعية جديدة مثل القيادة .</a:t>
          </a:r>
          <a:endParaRPr lang="ar-OM" sz="1600" kern="1200" dirty="0"/>
        </a:p>
      </dsp:txBody>
      <dsp:txXfrm>
        <a:off x="5975698" y="3963531"/>
        <a:ext cx="1146765" cy="798144"/>
      </dsp:txXfrm>
    </dsp:sp>
    <dsp:sp modelId="{E340A18A-51C7-43C5-84B5-19971850A808}">
      <dsp:nvSpPr>
        <dsp:cNvPr id="0" name=""/>
        <dsp:cNvSpPr/>
      </dsp:nvSpPr>
      <dsp:spPr>
        <a:xfrm rot="8400000">
          <a:off x="5791348" y="4724085"/>
          <a:ext cx="199871"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rot="10800000">
        <a:off x="5844295" y="4781004"/>
        <a:ext cx="139910" cy="228571"/>
      </dsp:txXfrm>
    </dsp:sp>
    <dsp:sp modelId="{3D0F3E61-68C5-4A8C-ABBB-52BDBB6522FA}">
      <dsp:nvSpPr>
        <dsp:cNvPr id="0" name=""/>
        <dsp:cNvSpPr/>
      </dsp:nvSpPr>
      <dsp:spPr>
        <a:xfrm>
          <a:off x="4525916" y="4888472"/>
          <a:ext cx="1447730" cy="11287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EG" sz="1400" b="1" kern="1200" dirty="0" smtClean="0"/>
            <a:t>4- المساعدة علي تحقيق الاستقلال والاعتماد علي النفس .</a:t>
          </a:r>
          <a:endParaRPr lang="ar-OM" sz="1400" kern="1200" dirty="0"/>
        </a:p>
      </dsp:txBody>
      <dsp:txXfrm>
        <a:off x="4737931" y="5053773"/>
        <a:ext cx="1023700" cy="798144"/>
      </dsp:txXfrm>
    </dsp:sp>
    <dsp:sp modelId="{A0EB2E3C-AF36-4D2F-A704-098562AF0D32}">
      <dsp:nvSpPr>
        <dsp:cNvPr id="0" name=""/>
        <dsp:cNvSpPr/>
      </dsp:nvSpPr>
      <dsp:spPr>
        <a:xfrm rot="10800000">
          <a:off x="4376143" y="5262369"/>
          <a:ext cx="105839"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rot="10800000">
        <a:off x="4407895" y="5338559"/>
        <a:ext cx="74087" cy="228571"/>
      </dsp:txXfrm>
    </dsp:sp>
    <dsp:sp modelId="{DA42E966-2268-478F-BCAA-D7193568671E}">
      <dsp:nvSpPr>
        <dsp:cNvPr id="0" name=""/>
        <dsp:cNvSpPr/>
      </dsp:nvSpPr>
      <dsp:spPr>
        <a:xfrm>
          <a:off x="2781112" y="4888472"/>
          <a:ext cx="1545107" cy="11287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EG" sz="1400" b="1" kern="1200" dirty="0" smtClean="0"/>
            <a:t>5- تنمية اتجاهات نفسية نحو كثير من موضوعات البيئة الاجتماعية .</a:t>
          </a:r>
          <a:endParaRPr lang="ar-OM" sz="1400" kern="1200" dirty="0"/>
        </a:p>
      </dsp:txBody>
      <dsp:txXfrm>
        <a:off x="3007388" y="5053773"/>
        <a:ext cx="1092555" cy="798144"/>
      </dsp:txXfrm>
    </dsp:sp>
    <dsp:sp modelId="{85221BF4-1BFF-4A6E-92CF-D4F15A5B1264}">
      <dsp:nvSpPr>
        <dsp:cNvPr id="0" name=""/>
        <dsp:cNvSpPr/>
      </dsp:nvSpPr>
      <dsp:spPr>
        <a:xfrm rot="13200000">
          <a:off x="2823892" y="4727741"/>
          <a:ext cx="185256"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rot="10800000">
        <a:off x="2872968" y="4821793"/>
        <a:ext cx="129679" cy="228571"/>
      </dsp:txXfrm>
    </dsp:sp>
    <dsp:sp modelId="{184F9888-C1E6-4A9A-A03C-D7D28E00BD4F}">
      <dsp:nvSpPr>
        <dsp:cNvPr id="0" name=""/>
        <dsp:cNvSpPr/>
      </dsp:nvSpPr>
      <dsp:spPr>
        <a:xfrm>
          <a:off x="1417507" y="3798230"/>
          <a:ext cx="1673716" cy="11287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ar-EG" sz="1400" b="1" kern="1200" dirty="0" smtClean="0"/>
            <a:t>6- إتاحة فرصة التجربة والتدريب علي الجديد والمستحدث من معايير السلوك .</a:t>
          </a:r>
          <a:endParaRPr lang="ar-OM" sz="1400" kern="1200" dirty="0"/>
        </a:p>
      </dsp:txBody>
      <dsp:txXfrm>
        <a:off x="1662617" y="3963531"/>
        <a:ext cx="1183496" cy="798144"/>
      </dsp:txXfrm>
    </dsp:sp>
    <dsp:sp modelId="{76EB2DEF-D7B3-4310-B666-BCE1CBF10E54}">
      <dsp:nvSpPr>
        <dsp:cNvPr id="0" name=""/>
        <dsp:cNvSpPr/>
      </dsp:nvSpPr>
      <dsp:spPr>
        <a:xfrm rot="15600000">
          <a:off x="1960718" y="3345233"/>
          <a:ext cx="295686"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rot="10800000">
        <a:off x="2012773" y="3465102"/>
        <a:ext cx="206980" cy="228571"/>
      </dsp:txXfrm>
    </dsp:sp>
    <dsp:sp modelId="{909626D5-F728-4EFA-82E9-7BBEEFEC7A2F}">
      <dsp:nvSpPr>
        <dsp:cNvPr id="0" name=""/>
        <dsp:cNvSpPr/>
      </dsp:nvSpPr>
      <dsp:spPr>
        <a:xfrm>
          <a:off x="1114745" y="2127882"/>
          <a:ext cx="1690185" cy="11287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ar-EG" sz="1800" b="1" kern="1200" dirty="0" smtClean="0"/>
            <a:t>7- إتاحة فرصة تقليد سلوك الكبار .</a:t>
          </a:r>
          <a:endParaRPr lang="ar-OM" sz="1800" kern="1200" dirty="0"/>
        </a:p>
      </dsp:txBody>
      <dsp:txXfrm>
        <a:off x="1362267" y="2293183"/>
        <a:ext cx="1195141" cy="798144"/>
      </dsp:txXfrm>
    </dsp:sp>
    <dsp:sp modelId="{1E374044-DE20-46F9-826E-62F004B935B8}">
      <dsp:nvSpPr>
        <dsp:cNvPr id="0" name=""/>
        <dsp:cNvSpPr/>
      </dsp:nvSpPr>
      <dsp:spPr>
        <a:xfrm rot="18112610">
          <a:off x="2279311" y="1764293"/>
          <a:ext cx="278316"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a:off x="2299012" y="1875934"/>
        <a:ext cx="194821" cy="228571"/>
      </dsp:txXfrm>
    </dsp:sp>
    <dsp:sp modelId="{D649C499-0EFE-4337-B2FE-A59DECEBF2B2}">
      <dsp:nvSpPr>
        <dsp:cNvPr id="0" name=""/>
        <dsp:cNvSpPr/>
      </dsp:nvSpPr>
      <dsp:spPr>
        <a:xfrm>
          <a:off x="2004382" y="636275"/>
          <a:ext cx="1766127" cy="11287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EG" sz="1600" b="1" kern="1200" dirty="0" smtClean="0"/>
            <a:t>8- إتاحة فرصة تحمل المسئولية الاجتماعية .</a:t>
          </a:r>
          <a:endParaRPr lang="ar-OM" sz="1600" kern="1200" dirty="0"/>
        </a:p>
      </dsp:txBody>
      <dsp:txXfrm>
        <a:off x="2263025" y="801576"/>
        <a:ext cx="1248841" cy="798144"/>
      </dsp:txXfrm>
    </dsp:sp>
    <dsp:sp modelId="{6BECACA2-EE48-422D-AEB5-9CFD60B03F1D}">
      <dsp:nvSpPr>
        <dsp:cNvPr id="0" name=""/>
        <dsp:cNvSpPr/>
      </dsp:nvSpPr>
      <dsp:spPr>
        <a:xfrm rot="9587535">
          <a:off x="3561913" y="749620"/>
          <a:ext cx="66793" cy="3809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rtl="1">
            <a:lnSpc>
              <a:spcPct val="90000"/>
            </a:lnSpc>
            <a:spcBef>
              <a:spcPct val="0"/>
            </a:spcBef>
            <a:spcAft>
              <a:spcPct val="35000"/>
            </a:spcAft>
          </a:pPr>
          <a:endParaRPr lang="ar-OM" sz="1100" kern="1200"/>
        </a:p>
      </dsp:txBody>
      <dsp:txXfrm rot="10800000">
        <a:off x="3581334" y="822349"/>
        <a:ext cx="46755" cy="228571"/>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78633-110A-42AD-AF32-F87EC21B36B6}">
      <dsp:nvSpPr>
        <dsp:cNvPr id="0" name=""/>
        <dsp:cNvSpPr/>
      </dsp:nvSpPr>
      <dsp:spPr>
        <a:xfrm>
          <a:off x="0" y="0"/>
          <a:ext cx="5290408" cy="529040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6109F6-6DEC-49A5-B8E9-DA0350592453}">
      <dsp:nvSpPr>
        <dsp:cNvPr id="0" name=""/>
        <dsp:cNvSpPr/>
      </dsp:nvSpPr>
      <dsp:spPr>
        <a:xfrm>
          <a:off x="2645204" y="0"/>
          <a:ext cx="6283787" cy="529040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solidFill>
                <a:srgbClr val="C00000"/>
              </a:solidFill>
            </a:rPr>
            <a:t>فالملعب يعرف الطفل كثيرا من قوانين اللعب وتنظيمات الفرق الرياضية والاجتماعية والمسرحية </a:t>
          </a:r>
          <a:r>
            <a:rPr lang="ar-EG" sz="1800" b="1" kern="1200" dirty="0" smtClean="0"/>
            <a:t>كما يتعلم منها معنى </a:t>
          </a:r>
          <a:r>
            <a:rPr lang="ar-EG" sz="1800" b="1" kern="1200" dirty="0" smtClean="0">
              <a:solidFill>
                <a:srgbClr val="C00000"/>
              </a:solidFill>
            </a:rPr>
            <a:t>العمل من خلال فريق ومعنى القيادة والتبعية ومعنى كثير من القيم التي تربط الفرق المختل</a:t>
          </a:r>
          <a:r>
            <a:rPr lang="ar-EG" sz="1800" b="1" kern="1200" dirty="0" smtClean="0"/>
            <a:t>فة وفيها يكشف العضو عن إمكاناته واستعداداته ففي الملعب يستطيع الطفل أن </a:t>
          </a:r>
          <a:r>
            <a:rPr lang="ar-EG" sz="1800" b="1" kern="1200" dirty="0" smtClean="0">
              <a:solidFill>
                <a:srgbClr val="C00000"/>
              </a:solidFill>
            </a:rPr>
            <a:t>يكتشف نفسه </a:t>
          </a:r>
          <a:r>
            <a:rPr lang="ar-EG" sz="1800" b="1" kern="1200" dirty="0" smtClean="0"/>
            <a:t>كما يستطيع الكبار والأخصائيون والنفسييون والاجتماعيون أن يكتشفوه كذلك .</a:t>
          </a:r>
          <a:endParaRPr lang="ar-OM" sz="1800" kern="1200" dirty="0"/>
        </a:p>
      </dsp:txBody>
      <dsp:txXfrm>
        <a:off x="2645204" y="0"/>
        <a:ext cx="6283787" cy="1587126"/>
      </dsp:txXfrm>
    </dsp:sp>
    <dsp:sp modelId="{E9E1F4BC-3F41-4AC7-BF84-35104429DEBE}">
      <dsp:nvSpPr>
        <dsp:cNvPr id="0" name=""/>
        <dsp:cNvSpPr/>
      </dsp:nvSpPr>
      <dsp:spPr>
        <a:xfrm>
          <a:off x="925823" y="1587126"/>
          <a:ext cx="3438762" cy="343876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D168ED-C8E5-42EE-9515-629FA7AA2908}">
      <dsp:nvSpPr>
        <dsp:cNvPr id="0" name=""/>
        <dsp:cNvSpPr/>
      </dsp:nvSpPr>
      <dsp:spPr>
        <a:xfrm>
          <a:off x="2645204" y="1587126"/>
          <a:ext cx="6283787" cy="343876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EG" sz="2800" b="1" kern="1200" dirty="0" smtClean="0"/>
            <a:t>الأندية أماكن </a:t>
          </a:r>
          <a:r>
            <a:rPr lang="ar-EG" sz="2800" b="1" kern="1200" dirty="0" smtClean="0">
              <a:solidFill>
                <a:srgbClr val="C00000"/>
              </a:solidFill>
            </a:rPr>
            <a:t>لشغل أوقات الفراغ </a:t>
          </a:r>
          <a:r>
            <a:rPr lang="ar-EG" sz="2800" b="1" kern="1200" dirty="0" smtClean="0"/>
            <a:t>بما يعود علي الفرد بالنفع حيث يجد النشء فيها فرصة </a:t>
          </a:r>
          <a:r>
            <a:rPr lang="ar-EG" sz="2800" b="1" kern="1200" dirty="0" smtClean="0">
              <a:solidFill>
                <a:srgbClr val="C00000"/>
              </a:solidFill>
            </a:rPr>
            <a:t>لتنمية مواهبه </a:t>
          </a:r>
          <a:r>
            <a:rPr lang="ar-EG" sz="2800" b="1" kern="1200" dirty="0" smtClean="0"/>
            <a:t>وسط مناخ أسري يجد فيه حرية التحرك والتوجيه المطلوب له نحو ممارسة الهوايات والأنشطة .</a:t>
          </a:r>
          <a:endParaRPr lang="ar-OM" sz="2800" kern="1200" dirty="0"/>
        </a:p>
      </dsp:txBody>
      <dsp:txXfrm>
        <a:off x="2645204" y="1587126"/>
        <a:ext cx="6283787" cy="1587120"/>
      </dsp:txXfrm>
    </dsp:sp>
    <dsp:sp modelId="{4FBDEB87-19C2-45C0-89F6-898E6F7B9119}">
      <dsp:nvSpPr>
        <dsp:cNvPr id="0" name=""/>
        <dsp:cNvSpPr/>
      </dsp:nvSpPr>
      <dsp:spPr>
        <a:xfrm>
          <a:off x="1851643" y="3174246"/>
          <a:ext cx="1587121" cy="158712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E8E6C4-2C78-4705-91F1-74D0B424CFD6}">
      <dsp:nvSpPr>
        <dsp:cNvPr id="0" name=""/>
        <dsp:cNvSpPr/>
      </dsp:nvSpPr>
      <dsp:spPr>
        <a:xfrm>
          <a:off x="2645204" y="3174246"/>
          <a:ext cx="6283787" cy="158712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ar-EG" sz="1800" b="1" kern="1200" dirty="0" smtClean="0"/>
            <a:t>يمكن للفرد أن يمارس النشاط الذي يميل إليه ويرغب فيه ويتمشى مع قدراته وامكاناته واتجاهاته الثقافية والاجتماعية والنفسية </a:t>
          </a:r>
          <a:r>
            <a:rPr lang="ar-EG" sz="1800" b="1" u="sng" kern="1200" dirty="0" smtClean="0"/>
            <a:t>وإذا كانت الأندية تركز علي الناحية الرياضية فإن انطلاق الطاقة الجسمية خلال ممارسة لعبة معينة تؤدي إلي الاستقرار النفسي والعاطفي كما أن التعاون بين الأعضاء يخلق علاقات إنسانية سوية تؤدي إلي تقوية بعض القيم الخلقية والاجتماعية كحب الجماعة والولاء لها .</a:t>
          </a:r>
          <a:endParaRPr lang="ar-OM" sz="1800" u="sng" kern="1200" dirty="0"/>
        </a:p>
      </dsp:txBody>
      <dsp:txXfrm>
        <a:off x="2645204" y="3174246"/>
        <a:ext cx="6283787" cy="158712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9.xml><?xml version="1.0" encoding="utf-8"?>
<dgm:layoutDef xmlns:dgm="http://schemas.openxmlformats.org/drawingml/2006/diagram" xmlns:a="http://schemas.openxmlformats.org/drawingml/2006/main" uniqueId="urn:diagrams.loki3.com/VaryingWidthList+Icon">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4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EF3719-7146-4EE1-B53C-9C03BD4EA75A}" type="datetimeFigureOut">
              <a:rPr lang="en-US" smtClean="0"/>
              <a:t>10/31/2022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4E0698-EE76-4E96-8987-C916EFD636A0}" type="slidenum">
              <a:rPr lang="en-US" smtClean="0"/>
              <a:t>‹#›</a:t>
            </a:fld>
            <a:endParaRPr lang="en-US"/>
          </a:p>
        </p:txBody>
      </p:sp>
    </p:spTree>
    <p:extLst>
      <p:ext uri="{BB962C8B-B14F-4D97-AF65-F5344CB8AC3E}">
        <p14:creationId xmlns:p14="http://schemas.microsoft.com/office/powerpoint/2010/main" val="1668124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800"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945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800"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1"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4475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800"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1"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9058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800"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1"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281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fld id="{505DF56D-B523-F840-AD0F-AF81F6B5DF3D}" type="slidenum">
              <a:rPr lang="en-US" smtClean="0"/>
              <a:t>57</a:t>
            </a:fld>
            <a:endParaRPr lang="en-US"/>
          </a:p>
        </p:txBody>
      </p:sp>
    </p:spTree>
    <p:extLst>
      <p:ext uri="{BB962C8B-B14F-4D97-AF65-F5344CB8AC3E}">
        <p14:creationId xmlns:p14="http://schemas.microsoft.com/office/powerpoint/2010/main" val="228570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fld id="{505DF56D-B523-F840-AD0F-AF81F6B5DF3D}" type="slidenum">
              <a:rPr lang="en-US" smtClean="0"/>
              <a:t>73</a:t>
            </a:fld>
            <a:endParaRPr lang="en-US"/>
          </a:p>
        </p:txBody>
      </p:sp>
    </p:spTree>
    <p:extLst>
      <p:ext uri="{BB962C8B-B14F-4D97-AF65-F5344CB8AC3E}">
        <p14:creationId xmlns:p14="http://schemas.microsoft.com/office/powerpoint/2010/main" val="4293975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fld id="{505DF56D-B523-F840-AD0F-AF81F6B5DF3D}" type="slidenum">
              <a:rPr lang="en-US" smtClean="0"/>
              <a:t>93</a:t>
            </a:fld>
            <a:endParaRPr lang="en-US"/>
          </a:p>
        </p:txBody>
      </p:sp>
    </p:spTree>
    <p:extLst>
      <p:ext uri="{BB962C8B-B14F-4D97-AF65-F5344CB8AC3E}">
        <p14:creationId xmlns:p14="http://schemas.microsoft.com/office/powerpoint/2010/main" val="239726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0C8BDF-C832-4E4D-8508-D20B0B12897E}" type="slidenum">
              <a:rPr lang="en-US" smtClean="0"/>
              <a:pPr/>
              <a:t>94</a:t>
            </a:fld>
            <a:endParaRPr lang="en-US"/>
          </a:p>
        </p:txBody>
      </p:sp>
    </p:spTree>
    <p:extLst>
      <p:ext uri="{BB962C8B-B14F-4D97-AF65-F5344CB8AC3E}">
        <p14:creationId xmlns:p14="http://schemas.microsoft.com/office/powerpoint/2010/main" val="4258012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5DF56D-B523-F840-AD0F-AF81F6B5DF3D}" type="slidenum">
              <a:rPr lang="en-US" smtClean="0"/>
              <a:t>95</a:t>
            </a:fld>
            <a:endParaRPr lang="en-US"/>
          </a:p>
        </p:txBody>
      </p:sp>
    </p:spTree>
    <p:extLst>
      <p:ext uri="{BB962C8B-B14F-4D97-AF65-F5344CB8AC3E}">
        <p14:creationId xmlns:p14="http://schemas.microsoft.com/office/powerpoint/2010/main" val="1286453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OM"/>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06/04/1444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06/04/1444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OM"/>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00E5-FE97-4F0C-9773-7299A5E6E81B}" type="datetimeFigureOut">
              <a:rPr lang="ar-OM" smtClean="0"/>
              <a:t>06/04/1444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5" name="Date Placeholder 4"/>
          <p:cNvSpPr>
            <a:spLocks noGrp="1"/>
          </p:cNvSpPr>
          <p:nvPr>
            <p:ph type="dt" sz="half" idx="10"/>
          </p:nvPr>
        </p:nvSpPr>
        <p:spPr/>
        <p:txBody>
          <a:bodyPr/>
          <a:lstStyle/>
          <a:p>
            <a:fld id="{ABBF00E5-FE97-4F0C-9773-7299A5E6E81B}" type="datetimeFigureOut">
              <a:rPr lang="ar-OM" smtClean="0"/>
              <a:t>06/04/1444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OM"/>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7" name="Date Placeholder 6"/>
          <p:cNvSpPr>
            <a:spLocks noGrp="1"/>
          </p:cNvSpPr>
          <p:nvPr>
            <p:ph type="dt" sz="half" idx="10"/>
          </p:nvPr>
        </p:nvSpPr>
        <p:spPr/>
        <p:txBody>
          <a:bodyPr/>
          <a:lstStyle/>
          <a:p>
            <a:fld id="{ABBF00E5-FE97-4F0C-9773-7299A5E6E81B}" type="datetimeFigureOut">
              <a:rPr lang="ar-OM" smtClean="0"/>
              <a:t>06/04/1444</a:t>
            </a:fld>
            <a:endParaRPr lang="ar-OM"/>
          </a:p>
        </p:txBody>
      </p:sp>
      <p:sp>
        <p:nvSpPr>
          <p:cNvPr id="8" name="Footer Placeholder 7"/>
          <p:cNvSpPr>
            <a:spLocks noGrp="1"/>
          </p:cNvSpPr>
          <p:nvPr>
            <p:ph type="ftr" sz="quarter" idx="11"/>
          </p:nvPr>
        </p:nvSpPr>
        <p:spPr/>
        <p:txBody>
          <a:bodyPr/>
          <a:lstStyle/>
          <a:p>
            <a:endParaRPr lang="ar-OM"/>
          </a:p>
        </p:txBody>
      </p:sp>
      <p:sp>
        <p:nvSpPr>
          <p:cNvPr id="9" name="Slide Number Placeholder 8"/>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Date Placeholder 2"/>
          <p:cNvSpPr>
            <a:spLocks noGrp="1"/>
          </p:cNvSpPr>
          <p:nvPr>
            <p:ph type="dt" sz="half" idx="10"/>
          </p:nvPr>
        </p:nvSpPr>
        <p:spPr/>
        <p:txBody>
          <a:bodyPr/>
          <a:lstStyle/>
          <a:p>
            <a:fld id="{ABBF00E5-FE97-4F0C-9773-7299A5E6E81B}" type="datetimeFigureOut">
              <a:rPr lang="ar-OM" smtClean="0"/>
              <a:t>06/04/1444</a:t>
            </a:fld>
            <a:endParaRPr lang="ar-OM"/>
          </a:p>
        </p:txBody>
      </p:sp>
      <p:sp>
        <p:nvSpPr>
          <p:cNvPr id="4" name="Footer Placeholder 3"/>
          <p:cNvSpPr>
            <a:spLocks noGrp="1"/>
          </p:cNvSpPr>
          <p:nvPr>
            <p:ph type="ftr" sz="quarter" idx="11"/>
          </p:nvPr>
        </p:nvSpPr>
        <p:spPr/>
        <p:txBody>
          <a:bodyPr/>
          <a:lstStyle/>
          <a:p>
            <a:endParaRPr lang="ar-OM"/>
          </a:p>
        </p:txBody>
      </p:sp>
      <p:sp>
        <p:nvSpPr>
          <p:cNvPr id="5" name="Slide Number Placeholder 4"/>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06/04/1444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OM"/>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06/04/1444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06/04/1444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06/04/1444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OM"/>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06/04/1444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03409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09081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32295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60153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23155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32765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040348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18441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62619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863048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45769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515208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50877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100050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934650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37714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035490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081344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724134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36129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503264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066519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4"/>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02629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8081963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8"/>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980456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9019858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6315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0724752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5324500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6"/>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9" name="Straight Connector 8"/>
          <p:cNvCxnSpPr/>
          <p:nvPr/>
        </p:nvCxnSpPr>
        <p:spPr>
          <a:xfrm rot="5400000">
            <a:off x="-13116" y="3580208"/>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7979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3498176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1878961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8072369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4"/>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78675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3294388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8"/>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7993670"/>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9884663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2674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3518358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2811485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6"/>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9" name="Straight Connector 8"/>
          <p:cNvCxnSpPr/>
          <p:nvPr/>
        </p:nvCxnSpPr>
        <p:spPr>
          <a:xfrm rot="5400000">
            <a:off x="-13116" y="3580208"/>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19769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9860153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2055249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5713095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19975660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368660"/>
            <a:ext cx="2284815" cy="289560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17"/>
          </p:nvPr>
        </p:nvSpPr>
        <p:spPr>
          <a:xfrm>
            <a:off x="2284815" y="368660"/>
            <a:ext cx="2284815" cy="289560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18"/>
          </p:nvPr>
        </p:nvSpPr>
        <p:spPr>
          <a:xfrm>
            <a:off x="4572000" y="368660"/>
            <a:ext cx="2284815" cy="2895600"/>
          </a:xfrm>
          <a:solidFill>
            <a:schemeClr val="bg1">
              <a:lumMod val="95000"/>
            </a:schemeClr>
          </a:solidFill>
        </p:spPr>
        <p:txBody>
          <a:bodyPr>
            <a:normAutofit/>
          </a:bodyPr>
          <a:lstStyle>
            <a:lvl1pPr>
              <a:defRPr sz="1051"/>
            </a:lvl1pPr>
          </a:lstStyle>
          <a:p>
            <a:endParaRPr lang="en-US"/>
          </a:p>
        </p:txBody>
      </p:sp>
      <p:sp>
        <p:nvSpPr>
          <p:cNvPr id="10" name="Picture Placeholder 2"/>
          <p:cNvSpPr>
            <a:spLocks noGrp="1"/>
          </p:cNvSpPr>
          <p:nvPr>
            <p:ph type="pic" sz="quarter" idx="19"/>
          </p:nvPr>
        </p:nvSpPr>
        <p:spPr>
          <a:xfrm>
            <a:off x="6856815" y="368660"/>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11020742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13750" y="368660"/>
            <a:ext cx="3052583" cy="612068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20"/>
          </p:nvPr>
        </p:nvSpPr>
        <p:spPr>
          <a:xfrm>
            <a:off x="3052584" y="368660"/>
            <a:ext cx="3038833" cy="612068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21"/>
          </p:nvPr>
        </p:nvSpPr>
        <p:spPr>
          <a:xfrm>
            <a:off x="6105167" y="368660"/>
            <a:ext cx="3038833" cy="612068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18506177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4221088"/>
            <a:ext cx="9144000" cy="2228850"/>
          </a:xfrm>
        </p:spPr>
      </p:sp>
    </p:spTree>
    <p:extLst>
      <p:ext uri="{BB962C8B-B14F-4D97-AF65-F5344CB8AC3E}">
        <p14:creationId xmlns:p14="http://schemas.microsoft.com/office/powerpoint/2010/main" val="464746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3573016"/>
            <a:ext cx="2284815" cy="2895600"/>
          </a:xfrm>
          <a:solidFill>
            <a:schemeClr val="bg1">
              <a:lumMod val="95000"/>
            </a:schemeClr>
          </a:solidFill>
        </p:spPr>
        <p:txBody>
          <a:bodyPr>
            <a:normAutofit/>
          </a:bodyPr>
          <a:lstStyle>
            <a:lvl1pPr>
              <a:defRPr sz="1051"/>
            </a:lvl1pPr>
          </a:lstStyle>
          <a:p>
            <a:endParaRPr lang="en-US"/>
          </a:p>
        </p:txBody>
      </p:sp>
      <p:sp>
        <p:nvSpPr>
          <p:cNvPr id="11" name="Picture Placeholder 2"/>
          <p:cNvSpPr>
            <a:spLocks noGrp="1"/>
          </p:cNvSpPr>
          <p:nvPr>
            <p:ph type="pic" sz="quarter" idx="17"/>
          </p:nvPr>
        </p:nvSpPr>
        <p:spPr>
          <a:xfrm>
            <a:off x="2284815" y="3573016"/>
            <a:ext cx="2284815" cy="2895600"/>
          </a:xfrm>
          <a:solidFill>
            <a:schemeClr val="bg1">
              <a:lumMod val="95000"/>
            </a:schemeClr>
          </a:solidFill>
        </p:spPr>
        <p:txBody>
          <a:bodyPr>
            <a:normAutofit/>
          </a:bodyPr>
          <a:lstStyle>
            <a:lvl1pPr>
              <a:defRPr sz="1051"/>
            </a:lvl1pPr>
          </a:lstStyle>
          <a:p>
            <a:endParaRPr lang="en-US"/>
          </a:p>
        </p:txBody>
      </p:sp>
      <p:sp>
        <p:nvSpPr>
          <p:cNvPr id="12" name="Picture Placeholder 2"/>
          <p:cNvSpPr>
            <a:spLocks noGrp="1"/>
          </p:cNvSpPr>
          <p:nvPr>
            <p:ph type="pic" sz="quarter" idx="18"/>
          </p:nvPr>
        </p:nvSpPr>
        <p:spPr>
          <a:xfrm>
            <a:off x="4572000" y="3573016"/>
            <a:ext cx="2284815" cy="2895600"/>
          </a:xfrm>
          <a:solidFill>
            <a:schemeClr val="bg1">
              <a:lumMod val="95000"/>
            </a:schemeClr>
          </a:solidFill>
        </p:spPr>
        <p:txBody>
          <a:bodyPr>
            <a:normAutofit/>
          </a:bodyPr>
          <a:lstStyle>
            <a:lvl1pPr>
              <a:defRPr sz="1051"/>
            </a:lvl1pPr>
          </a:lstStyle>
          <a:p>
            <a:endParaRPr lang="en-US"/>
          </a:p>
        </p:txBody>
      </p:sp>
      <p:sp>
        <p:nvSpPr>
          <p:cNvPr id="13" name="Picture Placeholder 2"/>
          <p:cNvSpPr>
            <a:spLocks noGrp="1"/>
          </p:cNvSpPr>
          <p:nvPr>
            <p:ph type="pic" sz="quarter" idx="19"/>
          </p:nvPr>
        </p:nvSpPr>
        <p:spPr>
          <a:xfrm>
            <a:off x="6856815" y="3573016"/>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662832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5790993"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5496396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5568249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2000" b="1"/>
            </a:lvl1pPr>
          </a:lstStyle>
          <a:p>
            <a:r>
              <a:rPr lang="en-US"/>
              <a:t>Click to edit Master title style</a:t>
            </a:r>
            <a:endParaRPr lang="ar-OM"/>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0211254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5181812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6319539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ar-OM"/>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168851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437954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4240005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368660"/>
            <a:ext cx="2284815" cy="289560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17"/>
          </p:nvPr>
        </p:nvSpPr>
        <p:spPr>
          <a:xfrm>
            <a:off x="2284815" y="368660"/>
            <a:ext cx="2284815" cy="289560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18"/>
          </p:nvPr>
        </p:nvSpPr>
        <p:spPr>
          <a:xfrm>
            <a:off x="4572000" y="368660"/>
            <a:ext cx="2284815" cy="2895600"/>
          </a:xfrm>
          <a:solidFill>
            <a:schemeClr val="bg1">
              <a:lumMod val="95000"/>
            </a:schemeClr>
          </a:solidFill>
        </p:spPr>
        <p:txBody>
          <a:bodyPr>
            <a:normAutofit/>
          </a:bodyPr>
          <a:lstStyle>
            <a:lvl1pPr>
              <a:defRPr sz="1051"/>
            </a:lvl1pPr>
          </a:lstStyle>
          <a:p>
            <a:endParaRPr lang="en-US"/>
          </a:p>
        </p:txBody>
      </p:sp>
      <p:sp>
        <p:nvSpPr>
          <p:cNvPr id="10" name="Picture Placeholder 2"/>
          <p:cNvSpPr>
            <a:spLocks noGrp="1"/>
          </p:cNvSpPr>
          <p:nvPr>
            <p:ph type="pic" sz="quarter" idx="19"/>
          </p:nvPr>
        </p:nvSpPr>
        <p:spPr>
          <a:xfrm>
            <a:off x="6856815" y="368660"/>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4639134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13750" y="368660"/>
            <a:ext cx="3052583" cy="612068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20"/>
          </p:nvPr>
        </p:nvSpPr>
        <p:spPr>
          <a:xfrm>
            <a:off x="3052584" y="368660"/>
            <a:ext cx="3038833" cy="612068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21"/>
          </p:nvPr>
        </p:nvSpPr>
        <p:spPr>
          <a:xfrm>
            <a:off x="6105167" y="368660"/>
            <a:ext cx="3038833" cy="612068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5600727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4221088"/>
            <a:ext cx="9144000" cy="2228850"/>
          </a:xfrm>
        </p:spPr>
      </p:sp>
    </p:spTree>
    <p:extLst>
      <p:ext uri="{BB962C8B-B14F-4D97-AF65-F5344CB8AC3E}">
        <p14:creationId xmlns:p14="http://schemas.microsoft.com/office/powerpoint/2010/main" val="332760650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3573016"/>
            <a:ext cx="2284815" cy="2895600"/>
          </a:xfrm>
          <a:solidFill>
            <a:schemeClr val="bg1">
              <a:lumMod val="95000"/>
            </a:schemeClr>
          </a:solidFill>
        </p:spPr>
        <p:txBody>
          <a:bodyPr>
            <a:normAutofit/>
          </a:bodyPr>
          <a:lstStyle>
            <a:lvl1pPr>
              <a:defRPr sz="1051"/>
            </a:lvl1pPr>
          </a:lstStyle>
          <a:p>
            <a:endParaRPr lang="en-US"/>
          </a:p>
        </p:txBody>
      </p:sp>
      <p:sp>
        <p:nvSpPr>
          <p:cNvPr id="11" name="Picture Placeholder 2"/>
          <p:cNvSpPr>
            <a:spLocks noGrp="1"/>
          </p:cNvSpPr>
          <p:nvPr>
            <p:ph type="pic" sz="quarter" idx="17"/>
          </p:nvPr>
        </p:nvSpPr>
        <p:spPr>
          <a:xfrm>
            <a:off x="2284815" y="3573016"/>
            <a:ext cx="2284815" cy="2895600"/>
          </a:xfrm>
          <a:solidFill>
            <a:schemeClr val="bg1">
              <a:lumMod val="95000"/>
            </a:schemeClr>
          </a:solidFill>
        </p:spPr>
        <p:txBody>
          <a:bodyPr>
            <a:normAutofit/>
          </a:bodyPr>
          <a:lstStyle>
            <a:lvl1pPr>
              <a:defRPr sz="1051"/>
            </a:lvl1pPr>
          </a:lstStyle>
          <a:p>
            <a:endParaRPr lang="en-US"/>
          </a:p>
        </p:txBody>
      </p:sp>
      <p:sp>
        <p:nvSpPr>
          <p:cNvPr id="12" name="Picture Placeholder 2"/>
          <p:cNvSpPr>
            <a:spLocks noGrp="1"/>
          </p:cNvSpPr>
          <p:nvPr>
            <p:ph type="pic" sz="quarter" idx="18"/>
          </p:nvPr>
        </p:nvSpPr>
        <p:spPr>
          <a:xfrm>
            <a:off x="4572000" y="3573016"/>
            <a:ext cx="2284815" cy="2895600"/>
          </a:xfrm>
          <a:solidFill>
            <a:schemeClr val="bg1">
              <a:lumMod val="95000"/>
            </a:schemeClr>
          </a:solidFill>
        </p:spPr>
        <p:txBody>
          <a:bodyPr>
            <a:normAutofit/>
          </a:bodyPr>
          <a:lstStyle>
            <a:lvl1pPr>
              <a:defRPr sz="1051"/>
            </a:lvl1pPr>
          </a:lstStyle>
          <a:p>
            <a:endParaRPr lang="en-US"/>
          </a:p>
        </p:txBody>
      </p:sp>
      <p:sp>
        <p:nvSpPr>
          <p:cNvPr id="13" name="Picture Placeholder 2"/>
          <p:cNvSpPr>
            <a:spLocks noGrp="1"/>
          </p:cNvSpPr>
          <p:nvPr>
            <p:ph type="pic" sz="quarter" idx="19"/>
          </p:nvPr>
        </p:nvSpPr>
        <p:spPr>
          <a:xfrm>
            <a:off x="6856815" y="3573016"/>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0786292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5790993"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3859326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1777367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2000" b="1"/>
            </a:lvl1pPr>
          </a:lstStyle>
          <a:p>
            <a:r>
              <a:rPr lang="en-US"/>
              <a:t>Click to edit Master title style</a:t>
            </a:r>
            <a:endParaRPr lang="ar-OM"/>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8313284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6591872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53590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ar-OM"/>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459558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87275441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11642759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368660"/>
            <a:ext cx="2284815" cy="289560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17"/>
          </p:nvPr>
        </p:nvSpPr>
        <p:spPr>
          <a:xfrm>
            <a:off x="2284815" y="368660"/>
            <a:ext cx="2284815" cy="289560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18"/>
          </p:nvPr>
        </p:nvSpPr>
        <p:spPr>
          <a:xfrm>
            <a:off x="4572000" y="368660"/>
            <a:ext cx="2284815" cy="2895600"/>
          </a:xfrm>
          <a:solidFill>
            <a:schemeClr val="bg1">
              <a:lumMod val="95000"/>
            </a:schemeClr>
          </a:solidFill>
        </p:spPr>
        <p:txBody>
          <a:bodyPr>
            <a:normAutofit/>
          </a:bodyPr>
          <a:lstStyle>
            <a:lvl1pPr>
              <a:defRPr sz="1051"/>
            </a:lvl1pPr>
          </a:lstStyle>
          <a:p>
            <a:endParaRPr lang="en-US"/>
          </a:p>
        </p:txBody>
      </p:sp>
      <p:sp>
        <p:nvSpPr>
          <p:cNvPr id="10" name="Picture Placeholder 2"/>
          <p:cNvSpPr>
            <a:spLocks noGrp="1"/>
          </p:cNvSpPr>
          <p:nvPr>
            <p:ph type="pic" sz="quarter" idx="19"/>
          </p:nvPr>
        </p:nvSpPr>
        <p:spPr>
          <a:xfrm>
            <a:off x="6856815" y="368660"/>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25987390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13750" y="368660"/>
            <a:ext cx="3052583" cy="6120680"/>
          </a:xfrm>
          <a:solidFill>
            <a:schemeClr val="bg1">
              <a:lumMod val="95000"/>
            </a:schemeClr>
          </a:solidFill>
        </p:spPr>
        <p:txBody>
          <a:bodyPr>
            <a:normAutofit/>
          </a:bodyPr>
          <a:lstStyle>
            <a:lvl1pPr>
              <a:defRPr sz="1051"/>
            </a:lvl1pPr>
          </a:lstStyle>
          <a:p>
            <a:endParaRPr lang="en-US"/>
          </a:p>
        </p:txBody>
      </p:sp>
      <p:sp>
        <p:nvSpPr>
          <p:cNvPr id="8" name="Picture Placeholder 2"/>
          <p:cNvSpPr>
            <a:spLocks noGrp="1"/>
          </p:cNvSpPr>
          <p:nvPr>
            <p:ph type="pic" sz="quarter" idx="20"/>
          </p:nvPr>
        </p:nvSpPr>
        <p:spPr>
          <a:xfrm>
            <a:off x="3052584" y="368660"/>
            <a:ext cx="3038833" cy="6120680"/>
          </a:xfrm>
          <a:solidFill>
            <a:schemeClr val="bg1">
              <a:lumMod val="95000"/>
            </a:schemeClr>
          </a:solidFill>
        </p:spPr>
        <p:txBody>
          <a:bodyPr>
            <a:normAutofit/>
          </a:bodyPr>
          <a:lstStyle>
            <a:lvl1pPr>
              <a:defRPr sz="1051"/>
            </a:lvl1pPr>
          </a:lstStyle>
          <a:p>
            <a:endParaRPr lang="en-US"/>
          </a:p>
        </p:txBody>
      </p:sp>
      <p:sp>
        <p:nvSpPr>
          <p:cNvPr id="9" name="Picture Placeholder 2"/>
          <p:cNvSpPr>
            <a:spLocks noGrp="1"/>
          </p:cNvSpPr>
          <p:nvPr>
            <p:ph type="pic" sz="quarter" idx="21"/>
          </p:nvPr>
        </p:nvSpPr>
        <p:spPr>
          <a:xfrm>
            <a:off x="6105167" y="368660"/>
            <a:ext cx="3038833" cy="612068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2076307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4221088"/>
            <a:ext cx="9144000" cy="2228850"/>
          </a:xfrm>
        </p:spPr>
      </p:sp>
    </p:spTree>
    <p:extLst>
      <p:ext uri="{BB962C8B-B14F-4D97-AF65-F5344CB8AC3E}">
        <p14:creationId xmlns:p14="http://schemas.microsoft.com/office/powerpoint/2010/main" val="37768401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3573016"/>
            <a:ext cx="2284815" cy="2895600"/>
          </a:xfrm>
          <a:solidFill>
            <a:schemeClr val="bg1">
              <a:lumMod val="95000"/>
            </a:schemeClr>
          </a:solidFill>
        </p:spPr>
        <p:txBody>
          <a:bodyPr>
            <a:normAutofit/>
          </a:bodyPr>
          <a:lstStyle>
            <a:lvl1pPr>
              <a:defRPr sz="1051"/>
            </a:lvl1pPr>
          </a:lstStyle>
          <a:p>
            <a:endParaRPr lang="en-US"/>
          </a:p>
        </p:txBody>
      </p:sp>
      <p:sp>
        <p:nvSpPr>
          <p:cNvPr id="11" name="Picture Placeholder 2"/>
          <p:cNvSpPr>
            <a:spLocks noGrp="1"/>
          </p:cNvSpPr>
          <p:nvPr>
            <p:ph type="pic" sz="quarter" idx="17"/>
          </p:nvPr>
        </p:nvSpPr>
        <p:spPr>
          <a:xfrm>
            <a:off x="2284815" y="3573016"/>
            <a:ext cx="2284815" cy="2895600"/>
          </a:xfrm>
          <a:solidFill>
            <a:schemeClr val="bg1">
              <a:lumMod val="95000"/>
            </a:schemeClr>
          </a:solidFill>
        </p:spPr>
        <p:txBody>
          <a:bodyPr>
            <a:normAutofit/>
          </a:bodyPr>
          <a:lstStyle>
            <a:lvl1pPr>
              <a:defRPr sz="1051"/>
            </a:lvl1pPr>
          </a:lstStyle>
          <a:p>
            <a:endParaRPr lang="en-US"/>
          </a:p>
        </p:txBody>
      </p:sp>
      <p:sp>
        <p:nvSpPr>
          <p:cNvPr id="12" name="Picture Placeholder 2"/>
          <p:cNvSpPr>
            <a:spLocks noGrp="1"/>
          </p:cNvSpPr>
          <p:nvPr>
            <p:ph type="pic" sz="quarter" idx="18"/>
          </p:nvPr>
        </p:nvSpPr>
        <p:spPr>
          <a:xfrm>
            <a:off x="4572000" y="3573016"/>
            <a:ext cx="2284815" cy="2895600"/>
          </a:xfrm>
          <a:solidFill>
            <a:schemeClr val="bg1">
              <a:lumMod val="95000"/>
            </a:schemeClr>
          </a:solidFill>
        </p:spPr>
        <p:txBody>
          <a:bodyPr>
            <a:normAutofit/>
          </a:bodyPr>
          <a:lstStyle>
            <a:lvl1pPr>
              <a:defRPr sz="1051"/>
            </a:lvl1pPr>
          </a:lstStyle>
          <a:p>
            <a:endParaRPr lang="en-US"/>
          </a:p>
        </p:txBody>
      </p:sp>
      <p:sp>
        <p:nvSpPr>
          <p:cNvPr id="13" name="Picture Placeholder 2"/>
          <p:cNvSpPr>
            <a:spLocks noGrp="1"/>
          </p:cNvSpPr>
          <p:nvPr>
            <p:ph type="pic" sz="quarter" idx="19"/>
          </p:nvPr>
        </p:nvSpPr>
        <p:spPr>
          <a:xfrm>
            <a:off x="6856815" y="3573016"/>
            <a:ext cx="2284815" cy="2895600"/>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4404903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5790993" y="332656"/>
            <a:ext cx="3359532" cy="6156684"/>
          </a:xfr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241615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solidFill>
                  <a:prstClr val="black">
                    <a:tint val="75000"/>
                  </a:prstClr>
                </a:solidFill>
              </a:rPr>
              <a:pPr/>
              <a:t>06/04/1444</a:t>
            </a:fld>
            <a:endParaRPr lang="ar-OM">
              <a:solidFill>
                <a:prstClr val="black">
                  <a:tint val="75000"/>
                </a:prstClr>
              </a:solidFill>
            </a:endParaRPr>
          </a:p>
        </p:txBody>
      </p:sp>
      <p:sp>
        <p:nvSpPr>
          <p:cNvPr id="3" name="Footer Placeholder 2"/>
          <p:cNvSpPr>
            <a:spLocks noGrp="1"/>
          </p:cNvSpPr>
          <p:nvPr>
            <p:ph type="ftr" sz="quarter" idx="11"/>
          </p:nvPr>
        </p:nvSpPr>
        <p:spPr/>
        <p:txBody>
          <a:bodyPr/>
          <a:lstStyle/>
          <a:p>
            <a:endParaRPr lang="ar-OM">
              <a:solidFill>
                <a:prstClr val="black">
                  <a:tint val="75000"/>
                </a:prstClr>
              </a:solidFill>
            </a:endParaRPr>
          </a:p>
        </p:txBody>
      </p:sp>
      <p:sp>
        <p:nvSpPr>
          <p:cNvPr id="4" name="Slide Number Placeholder 3"/>
          <p:cNvSpPr>
            <a:spLocks noGrp="1"/>
          </p:cNvSpPr>
          <p:nvPr>
            <p:ph type="sldNum" sz="quarter" idx="12"/>
          </p:nvPr>
        </p:nvSpPr>
        <p:spPr/>
        <p:txBody>
          <a:bodyPr/>
          <a:lstStyle/>
          <a:p>
            <a:fld id="{97ACE804-D0DC-415D-ABBF-BFA750748848}"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11109377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2000" b="1"/>
            </a:lvl1pPr>
          </a:lstStyle>
          <a:p>
            <a:r>
              <a:rPr lang="en-US" smtClean="0"/>
              <a:t>Click to edit Master title style</a:t>
            </a:r>
            <a:endParaRPr lang="ar-OM"/>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solidFill>
                  <a:prstClr val="black">
                    <a:tint val="75000"/>
                  </a:prstClr>
                </a:solidFill>
              </a:rPr>
              <a:pPr/>
              <a:t>06/04/1444</a:t>
            </a:fld>
            <a:endParaRPr lang="ar-OM">
              <a:solidFill>
                <a:prstClr val="black">
                  <a:tint val="75000"/>
                </a:prstClr>
              </a:solidFill>
            </a:endParaRPr>
          </a:p>
        </p:txBody>
      </p:sp>
      <p:sp>
        <p:nvSpPr>
          <p:cNvPr id="6" name="Footer Placeholder 5"/>
          <p:cNvSpPr>
            <a:spLocks noGrp="1"/>
          </p:cNvSpPr>
          <p:nvPr>
            <p:ph type="ftr" sz="quarter" idx="11"/>
          </p:nvPr>
        </p:nvSpPr>
        <p:spPr/>
        <p:txBody>
          <a:bodyPr/>
          <a:lstStyle/>
          <a:p>
            <a:endParaRPr lang="ar-OM">
              <a:solidFill>
                <a:prstClr val="black">
                  <a:tint val="75000"/>
                </a:prstClr>
              </a:solidFill>
            </a:endParaRPr>
          </a:p>
        </p:txBody>
      </p:sp>
      <p:sp>
        <p:nvSpPr>
          <p:cNvPr id="7" name="Slide Number Placeholder 6"/>
          <p:cNvSpPr>
            <a:spLocks noGrp="1"/>
          </p:cNvSpPr>
          <p:nvPr>
            <p:ph type="sldNum" sz="quarter" idx="12"/>
          </p:nvPr>
        </p:nvSpPr>
        <p:spPr/>
        <p:txBody>
          <a:bodyPr/>
          <a:lstStyle/>
          <a:p>
            <a:fld id="{97ACE804-D0DC-415D-ABBF-BFA750748848}"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280339137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OM"/>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OM"/>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solidFill>
                  <a:prstClr val="black">
                    <a:tint val="75000"/>
                  </a:prstClr>
                </a:solidFill>
              </a:rPr>
              <a:pPr/>
              <a:t>06/04/1444</a:t>
            </a:fld>
            <a:endParaRPr lang="ar-OM">
              <a:solidFill>
                <a:prstClr val="black">
                  <a:tint val="75000"/>
                </a:prstClr>
              </a:solidFill>
            </a:endParaRPr>
          </a:p>
        </p:txBody>
      </p:sp>
      <p:sp>
        <p:nvSpPr>
          <p:cNvPr id="6" name="Footer Placeholder 5"/>
          <p:cNvSpPr>
            <a:spLocks noGrp="1"/>
          </p:cNvSpPr>
          <p:nvPr>
            <p:ph type="ftr" sz="quarter" idx="11"/>
          </p:nvPr>
        </p:nvSpPr>
        <p:spPr/>
        <p:txBody>
          <a:bodyPr/>
          <a:lstStyle/>
          <a:p>
            <a:endParaRPr lang="ar-OM">
              <a:solidFill>
                <a:prstClr val="black">
                  <a:tint val="75000"/>
                </a:prstClr>
              </a:solidFill>
            </a:endParaRPr>
          </a:p>
        </p:txBody>
      </p:sp>
      <p:sp>
        <p:nvSpPr>
          <p:cNvPr id="7" name="Slide Number Placeholder 6"/>
          <p:cNvSpPr>
            <a:spLocks noGrp="1"/>
          </p:cNvSpPr>
          <p:nvPr>
            <p:ph type="sldNum" sz="quarter" idx="12"/>
          </p:nvPr>
        </p:nvSpPr>
        <p:spPr/>
        <p:txBody>
          <a:bodyPr/>
          <a:lstStyle/>
          <a:p>
            <a:fld id="{97ACE804-D0DC-415D-ABBF-BFA750748848}"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21849797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solidFill>
                  <a:prstClr val="black">
                    <a:tint val="75000"/>
                  </a:prstClr>
                </a:solidFill>
              </a:rPr>
              <a:pPr/>
              <a:t>06/04/1444</a:t>
            </a:fld>
            <a:endParaRPr lang="ar-OM">
              <a:solidFill>
                <a:prstClr val="black">
                  <a:tint val="75000"/>
                </a:prstClr>
              </a:solidFill>
            </a:endParaRPr>
          </a:p>
        </p:txBody>
      </p:sp>
      <p:sp>
        <p:nvSpPr>
          <p:cNvPr id="5" name="Footer Placeholder 4"/>
          <p:cNvSpPr>
            <a:spLocks noGrp="1"/>
          </p:cNvSpPr>
          <p:nvPr>
            <p:ph type="ftr" sz="quarter" idx="11"/>
          </p:nvPr>
        </p:nvSpPr>
        <p:spPr/>
        <p:txBody>
          <a:bodyPr/>
          <a:lstStyle/>
          <a:p>
            <a:endParaRPr lang="ar-OM">
              <a:solidFill>
                <a:prstClr val="black">
                  <a:tint val="75000"/>
                </a:prstClr>
              </a:solidFill>
            </a:endParaRPr>
          </a:p>
        </p:txBody>
      </p:sp>
      <p:sp>
        <p:nvSpPr>
          <p:cNvPr id="6" name="Slide Number Placeholder 5"/>
          <p:cNvSpPr>
            <a:spLocks noGrp="1"/>
          </p:cNvSpPr>
          <p:nvPr>
            <p:ph type="sldNum" sz="quarter" idx="12"/>
          </p:nvPr>
        </p:nvSpPr>
        <p:spPr/>
        <p:txBody>
          <a:bodyPr/>
          <a:lstStyle/>
          <a:p>
            <a:fld id="{97ACE804-D0DC-415D-ABBF-BFA750748848}"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7311260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solidFill>
                  <a:prstClr val="black">
                    <a:tint val="75000"/>
                  </a:prstClr>
                </a:solidFill>
              </a:rPr>
              <a:pPr/>
              <a:t>06/04/1444</a:t>
            </a:fld>
            <a:endParaRPr lang="ar-OM">
              <a:solidFill>
                <a:prstClr val="black">
                  <a:tint val="75000"/>
                </a:prstClr>
              </a:solidFill>
            </a:endParaRPr>
          </a:p>
        </p:txBody>
      </p:sp>
      <p:sp>
        <p:nvSpPr>
          <p:cNvPr id="5" name="Footer Placeholder 4"/>
          <p:cNvSpPr>
            <a:spLocks noGrp="1"/>
          </p:cNvSpPr>
          <p:nvPr>
            <p:ph type="ftr" sz="quarter" idx="11"/>
          </p:nvPr>
        </p:nvSpPr>
        <p:spPr/>
        <p:txBody>
          <a:bodyPr/>
          <a:lstStyle/>
          <a:p>
            <a:endParaRPr lang="ar-OM">
              <a:solidFill>
                <a:prstClr val="black">
                  <a:tint val="75000"/>
                </a:prstClr>
              </a:solidFill>
            </a:endParaRPr>
          </a:p>
        </p:txBody>
      </p:sp>
      <p:sp>
        <p:nvSpPr>
          <p:cNvPr id="6" name="Slide Number Placeholder 5"/>
          <p:cNvSpPr>
            <a:spLocks noGrp="1"/>
          </p:cNvSpPr>
          <p:nvPr>
            <p:ph type="sldNum" sz="quarter" idx="12"/>
          </p:nvPr>
        </p:nvSpPr>
        <p:spPr/>
        <p:txBody>
          <a:bodyPr/>
          <a:lstStyle/>
          <a:p>
            <a:fld id="{97ACE804-D0DC-415D-ABBF-BFA750748848}"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22629679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solidFill>
                  <a:prstClr val="black">
                    <a:tint val="75000"/>
                  </a:prstClr>
                </a:solidFill>
              </a:rPr>
              <a:pPr/>
              <a:t>06/04/1444</a:t>
            </a:fld>
            <a:endParaRPr lang="ar-OM">
              <a:solidFill>
                <a:prstClr val="black">
                  <a:tint val="75000"/>
                </a:prstClr>
              </a:solidFill>
            </a:endParaRPr>
          </a:p>
        </p:txBody>
      </p:sp>
      <p:sp>
        <p:nvSpPr>
          <p:cNvPr id="5" name="Footer Placeholder 4"/>
          <p:cNvSpPr>
            <a:spLocks noGrp="1"/>
          </p:cNvSpPr>
          <p:nvPr>
            <p:ph type="ftr" sz="quarter" idx="11"/>
          </p:nvPr>
        </p:nvSpPr>
        <p:spPr/>
        <p:txBody>
          <a:bodyPr/>
          <a:lstStyle/>
          <a:p>
            <a:endParaRPr lang="ar-OM">
              <a:solidFill>
                <a:prstClr val="black">
                  <a:tint val="75000"/>
                </a:prstClr>
              </a:solidFill>
            </a:endParaRPr>
          </a:p>
        </p:txBody>
      </p:sp>
      <p:sp>
        <p:nvSpPr>
          <p:cNvPr id="6" name="Slide Number Placeholder 5"/>
          <p:cNvSpPr>
            <a:spLocks noGrp="1"/>
          </p:cNvSpPr>
          <p:nvPr>
            <p:ph type="sldNum" sz="quarter" idx="12"/>
          </p:nvPr>
        </p:nvSpPr>
        <p:spPr/>
        <p:txBody>
          <a:bodyPr/>
          <a:lstStyle/>
          <a:p>
            <a:fld id="{97ACE804-D0DC-415D-ABBF-BFA750748848}"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1492213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3.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8.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OM"/>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BF00E5-FE97-4F0C-9773-7299A5E6E81B}" type="datetimeFigureOut">
              <a:rPr lang="ar-OM" smtClean="0"/>
              <a:t>06/04/1444</a:t>
            </a:fld>
            <a:endParaRPr lang="ar-OM"/>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529820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10/31/2022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378287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0756286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D362538B-2DEC-4F63-9947-7DDB10CCFB3C}" type="datetimeFigureOut">
              <a:rPr kumimoji="0" lang="ar-SA"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06/04/1444</a:t>
            </a:fld>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6F88DD07-87FE-415D-9207-3B41DB6E2400}" type="slidenum">
              <a:rPr kumimoji="0" lang="ar-SA"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SA"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7152586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OM"/>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2"/>
          </p:nvPr>
        </p:nvSpPr>
        <p:spPr>
          <a:xfrm>
            <a:off x="6553200" y="6356351"/>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457200" y="6356351"/>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3336807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OM"/>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2"/>
          </p:nvPr>
        </p:nvSpPr>
        <p:spPr>
          <a:xfrm>
            <a:off x="6553200" y="6356351"/>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06/04/1444</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457200" y="6356351"/>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ar-OM"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51540154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6553200" y="6356351"/>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BBF00E5-FE97-4F0C-9773-7299A5E6E81B}" type="datetimeFigureOut">
              <a:rPr lang="ar-OM" smtClean="0">
                <a:solidFill>
                  <a:prstClr val="black">
                    <a:tint val="75000"/>
                  </a:prstClr>
                </a:solidFill>
              </a:rPr>
              <a:pPr/>
              <a:t>06/04/1444</a:t>
            </a:fld>
            <a:endParaRPr lang="ar-OM">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OM">
              <a:solidFill>
                <a:prstClr val="black">
                  <a:tint val="75000"/>
                </a:prstClr>
              </a:solidFill>
            </a:endParaRPr>
          </a:p>
        </p:txBody>
      </p:sp>
      <p:sp>
        <p:nvSpPr>
          <p:cNvPr id="6" name="Slide Number Placeholder 5"/>
          <p:cNvSpPr>
            <a:spLocks noGrp="1"/>
          </p:cNvSpPr>
          <p:nvPr>
            <p:ph type="sldNum" sz="quarter" idx="4"/>
          </p:nvPr>
        </p:nvSpPr>
        <p:spPr>
          <a:xfrm>
            <a:off x="457200" y="6356351"/>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7ACE804-D0DC-415D-ABBF-BFA750748848}" type="slidenum">
              <a:rPr lang="ar-OM" smtClean="0">
                <a:solidFill>
                  <a:prstClr val="black">
                    <a:tint val="75000"/>
                  </a:prstClr>
                </a:solidFill>
              </a:rPr>
              <a:pPr/>
              <a:t>‹#›</a:t>
            </a:fld>
            <a:endParaRPr lang="ar-OM">
              <a:solidFill>
                <a:prstClr val="black">
                  <a:tint val="75000"/>
                </a:prstClr>
              </a:solidFill>
            </a:endParaRPr>
          </a:p>
        </p:txBody>
      </p:sp>
    </p:spTree>
    <p:extLst>
      <p:ext uri="{BB962C8B-B14F-4D97-AF65-F5344CB8AC3E}">
        <p14:creationId xmlns:p14="http://schemas.microsoft.com/office/powerpoint/2010/main" val="139239728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OM"/>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13.xml"/><Relationship Id="rId1" Type="http://schemas.openxmlformats.org/officeDocument/2006/relationships/tags" Target="../tags/tag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slideLayout" Target="../slideLayouts/slideLayout24.xml"/><Relationship Id="rId1" Type="http://schemas.openxmlformats.org/officeDocument/2006/relationships/tags" Target="../tags/tag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35.xml"/><Relationship Id="rId1" Type="http://schemas.openxmlformats.org/officeDocument/2006/relationships/tags" Target="../tags/tag1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14.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slideLayout" Target="../slideLayouts/slideLayout74.xml"/><Relationship Id="rId1" Type="http://schemas.openxmlformats.org/officeDocument/2006/relationships/tags" Target="../tags/tag1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4.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slideLayout" Target="../slideLayouts/slideLayout74.xml"/><Relationship Id="rId1" Type="http://schemas.openxmlformats.org/officeDocument/2006/relationships/tags" Target="../tags/tag1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4.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9.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slideLayout" Target="../slideLayouts/slideLayout79.xml"/><Relationship Id="rId1" Type="http://schemas.openxmlformats.org/officeDocument/2006/relationships/tags" Target="../tags/tag19.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slideLayout" Target="../slideLayouts/slideLayout79.xml"/><Relationship Id="rId1" Type="http://schemas.openxmlformats.org/officeDocument/2006/relationships/tags" Target="../tags/tag20.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slideLayout" Target="../slideLayouts/slideLayout79.xml"/><Relationship Id="rId1" Type="http://schemas.openxmlformats.org/officeDocument/2006/relationships/tags" Target="../tags/tag2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slideLayout" Target="../slideLayouts/slideLayout79.xml"/><Relationship Id="rId1" Type="http://schemas.openxmlformats.org/officeDocument/2006/relationships/tags" Target="../tags/tag2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9.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9.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37.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23.xml"/><Relationship Id="rId5" Type="http://schemas.openxmlformats.org/officeDocument/2006/relationships/image" Target="../media/image8.png"/><Relationship Id="rId4" Type="http://schemas.openxmlformats.org/officeDocument/2006/relationships/slideLayout" Target="../slideLayouts/slideLayout74.xml"/></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19.xml"/><Relationship Id="rId3" Type="http://schemas.openxmlformats.org/officeDocument/2006/relationships/audio" Target="../media/media2.m4a"/><Relationship Id="rId7" Type="http://schemas.openxmlformats.org/officeDocument/2006/relationships/diagramQuickStyle" Target="../diagrams/quickStyle19.xml"/><Relationship Id="rId2" Type="http://schemas.microsoft.com/office/2007/relationships/media" Target="../media/media2.m4a"/><Relationship Id="rId1" Type="http://schemas.openxmlformats.org/officeDocument/2006/relationships/tags" Target="../tags/tag24.xml"/><Relationship Id="rId6" Type="http://schemas.openxmlformats.org/officeDocument/2006/relationships/diagramLayout" Target="../diagrams/layout19.xml"/><Relationship Id="rId5" Type="http://schemas.openxmlformats.org/officeDocument/2006/relationships/diagramData" Target="../diagrams/data19.xml"/><Relationship Id="rId10" Type="http://schemas.openxmlformats.org/officeDocument/2006/relationships/image" Target="../media/image8.png"/><Relationship Id="rId4" Type="http://schemas.openxmlformats.org/officeDocument/2006/relationships/slideLayout" Target="../slideLayouts/slideLayout79.xml"/><Relationship Id="rId9" Type="http://schemas.microsoft.com/office/2007/relationships/diagramDrawing" Target="../diagrams/drawing19.xml"/></Relationships>
</file>

<file path=ppt/slides/_rels/slide39.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slideLayout" Target="../slideLayouts/slideLayout74.xml"/><Relationship Id="rId7" Type="http://schemas.openxmlformats.org/officeDocument/2006/relationships/diagramColors" Target="../diagrams/colors20.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 Id="rId9" Type="http://schemas.openxmlformats.org/officeDocument/2006/relationships/image" Target="../media/image8.png"/></Relationships>
</file>

<file path=ppt/slides/_rels/slide40.xml.rels><?xml version="1.0" encoding="UTF-8" standalone="yes"?>
<Relationships xmlns="http://schemas.openxmlformats.org/package/2006/relationships"><Relationship Id="rId8" Type="http://schemas.openxmlformats.org/officeDocument/2006/relationships/diagramColors" Target="../diagrams/colors21.xml"/><Relationship Id="rId3" Type="http://schemas.openxmlformats.org/officeDocument/2006/relationships/audio" Target="../media/media4.m4a"/><Relationship Id="rId7" Type="http://schemas.openxmlformats.org/officeDocument/2006/relationships/diagramQuickStyle" Target="../diagrams/quickStyle21.xml"/><Relationship Id="rId2" Type="http://schemas.microsoft.com/office/2007/relationships/media" Target="../media/media4.m4a"/><Relationship Id="rId1" Type="http://schemas.openxmlformats.org/officeDocument/2006/relationships/tags" Target="../tags/tag25.xml"/><Relationship Id="rId6" Type="http://schemas.openxmlformats.org/officeDocument/2006/relationships/diagramLayout" Target="../diagrams/layout21.xml"/><Relationship Id="rId5" Type="http://schemas.openxmlformats.org/officeDocument/2006/relationships/diagramData" Target="../diagrams/data21.xml"/><Relationship Id="rId10" Type="http://schemas.openxmlformats.org/officeDocument/2006/relationships/image" Target="../media/image8.png"/><Relationship Id="rId4" Type="http://schemas.openxmlformats.org/officeDocument/2006/relationships/slideLayout" Target="../slideLayouts/slideLayout79.xml"/><Relationship Id="rId9" Type="http://schemas.microsoft.com/office/2007/relationships/diagramDrawing" Target="../diagrams/drawing21.xml"/></Relationships>
</file>

<file path=ppt/slides/_rels/slide41.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slideLayout" Target="../slideLayouts/slideLayout79.xml"/><Relationship Id="rId7" Type="http://schemas.openxmlformats.org/officeDocument/2006/relationships/diagramColors" Target="../diagrams/colors2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 Id="rId9" Type="http://schemas.openxmlformats.org/officeDocument/2006/relationships/image" Target="../media/image8.png"/></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23.xml"/><Relationship Id="rId3" Type="http://schemas.openxmlformats.org/officeDocument/2006/relationships/audio" Target="../media/media6.m4a"/><Relationship Id="rId7" Type="http://schemas.openxmlformats.org/officeDocument/2006/relationships/diagramQuickStyle" Target="../diagrams/quickStyle23.xml"/><Relationship Id="rId2" Type="http://schemas.microsoft.com/office/2007/relationships/media" Target="../media/media6.m4a"/><Relationship Id="rId1" Type="http://schemas.openxmlformats.org/officeDocument/2006/relationships/tags" Target="../tags/tag26.xml"/><Relationship Id="rId6" Type="http://schemas.openxmlformats.org/officeDocument/2006/relationships/diagramLayout" Target="../diagrams/layout23.xml"/><Relationship Id="rId5" Type="http://schemas.openxmlformats.org/officeDocument/2006/relationships/diagramData" Target="../diagrams/data23.xml"/><Relationship Id="rId10" Type="http://schemas.openxmlformats.org/officeDocument/2006/relationships/image" Target="../media/image8.png"/><Relationship Id="rId4" Type="http://schemas.openxmlformats.org/officeDocument/2006/relationships/slideLayout" Target="../slideLayouts/slideLayout79.xml"/><Relationship Id="rId9" Type="http://schemas.microsoft.com/office/2007/relationships/diagramDrawing" Target="../diagrams/drawing23.xml"/></Relationships>
</file>

<file path=ppt/slides/_rels/slide43.xml.rels><?xml version="1.0" encoding="UTF-8" standalone="yes"?>
<Relationships xmlns="http://schemas.openxmlformats.org/package/2006/relationships"><Relationship Id="rId8" Type="http://schemas.openxmlformats.org/officeDocument/2006/relationships/diagramColors" Target="../diagrams/colors24.xml"/><Relationship Id="rId3" Type="http://schemas.openxmlformats.org/officeDocument/2006/relationships/audio" Target="../media/media7.m4a"/><Relationship Id="rId7" Type="http://schemas.openxmlformats.org/officeDocument/2006/relationships/diagramQuickStyle" Target="../diagrams/quickStyle24.xml"/><Relationship Id="rId2" Type="http://schemas.microsoft.com/office/2007/relationships/media" Target="../media/media7.m4a"/><Relationship Id="rId1" Type="http://schemas.openxmlformats.org/officeDocument/2006/relationships/tags" Target="../tags/tag27.xml"/><Relationship Id="rId6" Type="http://schemas.openxmlformats.org/officeDocument/2006/relationships/diagramLayout" Target="../diagrams/layout24.xml"/><Relationship Id="rId5" Type="http://schemas.openxmlformats.org/officeDocument/2006/relationships/diagramData" Target="../diagrams/data24.xml"/><Relationship Id="rId10" Type="http://schemas.openxmlformats.org/officeDocument/2006/relationships/image" Target="../media/image8.png"/><Relationship Id="rId4" Type="http://schemas.openxmlformats.org/officeDocument/2006/relationships/slideLayout" Target="../slideLayouts/slideLayout79.xml"/><Relationship Id="rId9" Type="http://schemas.microsoft.com/office/2007/relationships/diagramDrawing" Target="../diagrams/drawing24.xml"/></Relationships>
</file>

<file path=ppt/slides/_rels/slide44.xml.rels><?xml version="1.0" encoding="UTF-8" standalone="yes"?>
<Relationships xmlns="http://schemas.openxmlformats.org/package/2006/relationships"><Relationship Id="rId8" Type="http://schemas.openxmlformats.org/officeDocument/2006/relationships/diagramColors" Target="../diagrams/colors25.xml"/><Relationship Id="rId3" Type="http://schemas.openxmlformats.org/officeDocument/2006/relationships/audio" Target="../media/media8.m4a"/><Relationship Id="rId7" Type="http://schemas.openxmlformats.org/officeDocument/2006/relationships/diagramQuickStyle" Target="../diagrams/quickStyle25.xml"/><Relationship Id="rId2" Type="http://schemas.microsoft.com/office/2007/relationships/media" Target="../media/media8.m4a"/><Relationship Id="rId1" Type="http://schemas.openxmlformats.org/officeDocument/2006/relationships/tags" Target="../tags/tag28.xml"/><Relationship Id="rId6" Type="http://schemas.openxmlformats.org/officeDocument/2006/relationships/diagramLayout" Target="../diagrams/layout25.xml"/><Relationship Id="rId5" Type="http://schemas.openxmlformats.org/officeDocument/2006/relationships/diagramData" Target="../diagrams/data25.xml"/><Relationship Id="rId10" Type="http://schemas.openxmlformats.org/officeDocument/2006/relationships/image" Target="../media/image8.png"/><Relationship Id="rId4" Type="http://schemas.openxmlformats.org/officeDocument/2006/relationships/slideLayout" Target="../slideLayouts/slideLayout79.xml"/><Relationship Id="rId9" Type="http://schemas.microsoft.com/office/2007/relationships/diagramDrawing" Target="../diagrams/drawing2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80.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91.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91.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91.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91.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0.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slideLayout" Target="../slideLayouts/slideLayout91.xml"/><Relationship Id="rId1" Type="http://schemas.openxmlformats.org/officeDocument/2006/relationships/tags" Target="../tags/tag29.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slideLayout" Target="../slideLayouts/slideLayout91.xml"/><Relationship Id="rId1" Type="http://schemas.openxmlformats.org/officeDocument/2006/relationships/tags" Target="../tags/tag30.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91.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slideLayout" Target="../slideLayouts/slideLayout91.xml"/><Relationship Id="rId1" Type="http://schemas.openxmlformats.org/officeDocument/2006/relationships/tags" Target="../tags/tag31.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slideLayout" Target="../slideLayouts/slideLayout91.xml"/><Relationship Id="rId1" Type="http://schemas.openxmlformats.org/officeDocument/2006/relationships/tags" Target="../tags/tag32.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slideLayout" Target="../slideLayouts/slideLayout91.xml"/><Relationship Id="rId1" Type="http://schemas.openxmlformats.org/officeDocument/2006/relationships/tags" Target="../tags/tag33.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slideLayout" Target="../slideLayouts/slideLayout91.xml"/><Relationship Id="rId1" Type="http://schemas.openxmlformats.org/officeDocument/2006/relationships/tags" Target="../tags/tag34.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slideLayout" Target="../slideLayouts/slideLayout91.xml"/><Relationship Id="rId1" Type="http://schemas.openxmlformats.org/officeDocument/2006/relationships/tags" Target="../tags/tag35.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slideLayout" Target="../slideLayouts/slideLayout91.xml"/><Relationship Id="rId1" Type="http://schemas.openxmlformats.org/officeDocument/2006/relationships/tags" Target="../tags/tag36.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slideLayout" Target="../slideLayouts/slideLayout91.xml"/><Relationship Id="rId1" Type="http://schemas.openxmlformats.org/officeDocument/2006/relationships/tags" Target="../tags/tag37.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slideLayout" Target="../slideLayouts/slideLayout91.xml"/><Relationship Id="rId1" Type="http://schemas.openxmlformats.org/officeDocument/2006/relationships/tags" Target="../tags/tag38.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slideLayout" Target="../slideLayouts/slideLayout91.xml"/><Relationship Id="rId1" Type="http://schemas.openxmlformats.org/officeDocument/2006/relationships/tags" Target="../tags/tag39.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91.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0.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40.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41.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43.xml"/><Relationship Id="rId7" Type="http://schemas.microsoft.com/office/2007/relationships/diagramDrawing" Target="../diagrams/drawing43.xml"/><Relationship Id="rId2" Type="http://schemas.openxmlformats.org/officeDocument/2006/relationships/slideLayout" Target="../slideLayouts/slideLayout91.xml"/><Relationship Id="rId1" Type="http://schemas.openxmlformats.org/officeDocument/2006/relationships/tags" Target="../tags/tag42.xml"/><Relationship Id="rId6" Type="http://schemas.openxmlformats.org/officeDocument/2006/relationships/diagramColors" Target="../diagrams/colors43.xml"/><Relationship Id="rId5" Type="http://schemas.openxmlformats.org/officeDocument/2006/relationships/diagramQuickStyle" Target="../diagrams/quickStyle43.xml"/><Relationship Id="rId4" Type="http://schemas.openxmlformats.org/officeDocument/2006/relationships/diagramLayout" Target="../diagrams/layout43.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43.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44.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slideLayout" Target="../slideLayouts/slideLayout91.xml"/><Relationship Id="rId1" Type="http://schemas.openxmlformats.org/officeDocument/2006/relationships/tags" Target="../tags/tag45.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91.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slideLayout" Target="../slideLayouts/slideLayout91.xml"/><Relationship Id="rId1" Type="http://schemas.openxmlformats.org/officeDocument/2006/relationships/tags" Target="../tags/tag46.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47.xml"/><Relationship Id="rId7" Type="http://schemas.microsoft.com/office/2007/relationships/diagramDrawing" Target="../diagrams/drawing47.xml"/><Relationship Id="rId2" Type="http://schemas.openxmlformats.org/officeDocument/2006/relationships/slideLayout" Target="../slideLayouts/slideLayout91.xml"/><Relationship Id="rId1" Type="http://schemas.openxmlformats.org/officeDocument/2006/relationships/tags" Target="../tags/tag47.xml"/><Relationship Id="rId6" Type="http://schemas.openxmlformats.org/officeDocument/2006/relationships/diagramColors" Target="../diagrams/colors47.xml"/><Relationship Id="rId5" Type="http://schemas.openxmlformats.org/officeDocument/2006/relationships/diagramQuickStyle" Target="../diagrams/quickStyle47.xml"/><Relationship Id="rId4" Type="http://schemas.openxmlformats.org/officeDocument/2006/relationships/diagramLayout" Target="../diagrams/layout47.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48.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49.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50.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51.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52.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48.xml"/><Relationship Id="rId7" Type="http://schemas.microsoft.com/office/2007/relationships/diagramDrawing" Target="../diagrams/drawing48.xml"/><Relationship Id="rId2" Type="http://schemas.openxmlformats.org/officeDocument/2006/relationships/slideLayout" Target="../slideLayouts/slideLayout91.xml"/><Relationship Id="rId1" Type="http://schemas.openxmlformats.org/officeDocument/2006/relationships/tags" Target="../tags/tag53.xml"/><Relationship Id="rId6" Type="http://schemas.openxmlformats.org/officeDocument/2006/relationships/diagramColors" Target="../diagrams/colors48.xml"/><Relationship Id="rId5" Type="http://schemas.openxmlformats.org/officeDocument/2006/relationships/diagramQuickStyle" Target="../diagrams/quickStyle48.xml"/><Relationship Id="rId4" Type="http://schemas.openxmlformats.org/officeDocument/2006/relationships/diagramLayout" Target="../diagrams/layout48.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54.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55.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5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0.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1.xml"/><Relationship Id="rId1" Type="http://schemas.openxmlformats.org/officeDocument/2006/relationships/tags" Target="../tags/tag57.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1.xml"/><Relationship Id="rId1" Type="http://schemas.openxmlformats.org/officeDocument/2006/relationships/tags" Target="../tags/tag58.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59.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60.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61.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62.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63.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64.xml"/></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65.xml"/></Relationships>
</file>

<file path=ppt/slides/_rels/slide103.xml.rels><?xml version="1.0" encoding="UTF-8" standalone="yes"?>
<Relationships xmlns="http://schemas.openxmlformats.org/package/2006/relationships"><Relationship Id="rId3" Type="http://schemas.openxmlformats.org/officeDocument/2006/relationships/diagramData" Target="../diagrams/data49.xml"/><Relationship Id="rId7" Type="http://schemas.microsoft.com/office/2007/relationships/diagramDrawing" Target="../diagrams/drawing49.xml"/><Relationship Id="rId2" Type="http://schemas.openxmlformats.org/officeDocument/2006/relationships/slideLayout" Target="../slideLayouts/slideLayout91.xml"/><Relationship Id="rId1" Type="http://schemas.openxmlformats.org/officeDocument/2006/relationships/tags" Target="../tags/tag66.xml"/><Relationship Id="rId6" Type="http://schemas.openxmlformats.org/officeDocument/2006/relationships/diagramColors" Target="../diagrams/colors49.xml"/><Relationship Id="rId5" Type="http://schemas.openxmlformats.org/officeDocument/2006/relationships/diagramQuickStyle" Target="../diagrams/quickStyle49.xml"/><Relationship Id="rId4" Type="http://schemas.openxmlformats.org/officeDocument/2006/relationships/diagramLayout" Target="../diagrams/layout49.xml"/></Relationships>
</file>

<file path=ppt/slides/_rels/slide104.xml.rels><?xml version="1.0" encoding="UTF-8" standalone="yes"?>
<Relationships xmlns="http://schemas.openxmlformats.org/package/2006/relationships"><Relationship Id="rId3" Type="http://schemas.openxmlformats.org/officeDocument/2006/relationships/diagramData" Target="../diagrams/data50.xml"/><Relationship Id="rId7" Type="http://schemas.microsoft.com/office/2007/relationships/diagramDrawing" Target="../diagrams/drawing50.xml"/><Relationship Id="rId2" Type="http://schemas.openxmlformats.org/officeDocument/2006/relationships/slideLayout" Target="../slideLayouts/slideLayout91.xml"/><Relationship Id="rId1" Type="http://schemas.openxmlformats.org/officeDocument/2006/relationships/tags" Target="../tags/tag67.xml"/><Relationship Id="rId6" Type="http://schemas.openxmlformats.org/officeDocument/2006/relationships/diagramColors" Target="../diagrams/colors50.xml"/><Relationship Id="rId5" Type="http://schemas.openxmlformats.org/officeDocument/2006/relationships/diagramQuickStyle" Target="../diagrams/quickStyle50.xml"/><Relationship Id="rId4" Type="http://schemas.openxmlformats.org/officeDocument/2006/relationships/diagramLayout" Target="../diagrams/layout50.xml"/></Relationships>
</file>

<file path=ppt/slides/_rels/slide105.xml.rels><?xml version="1.0" encoding="UTF-8" standalone="yes"?>
<Relationships xmlns="http://schemas.openxmlformats.org/package/2006/relationships"><Relationship Id="rId3" Type="http://schemas.openxmlformats.org/officeDocument/2006/relationships/diagramData" Target="../diagrams/data51.xml"/><Relationship Id="rId7" Type="http://schemas.microsoft.com/office/2007/relationships/diagramDrawing" Target="../diagrams/drawing51.xml"/><Relationship Id="rId2" Type="http://schemas.openxmlformats.org/officeDocument/2006/relationships/slideLayout" Target="../slideLayouts/slideLayout91.xml"/><Relationship Id="rId1" Type="http://schemas.openxmlformats.org/officeDocument/2006/relationships/tags" Target="../tags/tag68.xml"/><Relationship Id="rId6" Type="http://schemas.openxmlformats.org/officeDocument/2006/relationships/diagramColors" Target="../diagrams/colors51.xml"/><Relationship Id="rId5" Type="http://schemas.openxmlformats.org/officeDocument/2006/relationships/diagramQuickStyle" Target="../diagrams/quickStyle51.xml"/><Relationship Id="rId4" Type="http://schemas.openxmlformats.org/officeDocument/2006/relationships/diagramLayout" Target="../diagrams/layout51.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69.xml"/></Relationships>
</file>

<file path=ppt/slides/_rels/slide107.xml.rels><?xml version="1.0" encoding="UTF-8" standalone="yes"?>
<Relationships xmlns="http://schemas.openxmlformats.org/package/2006/relationships"><Relationship Id="rId3" Type="http://schemas.openxmlformats.org/officeDocument/2006/relationships/diagramData" Target="../diagrams/data52.xml"/><Relationship Id="rId7" Type="http://schemas.microsoft.com/office/2007/relationships/diagramDrawing" Target="../diagrams/drawing52.xml"/><Relationship Id="rId2" Type="http://schemas.openxmlformats.org/officeDocument/2006/relationships/slideLayout" Target="../slideLayouts/slideLayout91.xml"/><Relationship Id="rId1" Type="http://schemas.openxmlformats.org/officeDocument/2006/relationships/tags" Target="../tags/tag70.xml"/><Relationship Id="rId6" Type="http://schemas.openxmlformats.org/officeDocument/2006/relationships/diagramColors" Target="../diagrams/colors52.xml"/><Relationship Id="rId5" Type="http://schemas.openxmlformats.org/officeDocument/2006/relationships/diagramQuickStyle" Target="../diagrams/quickStyle52.xml"/><Relationship Id="rId4" Type="http://schemas.openxmlformats.org/officeDocument/2006/relationships/diagramLayout" Target="../diagrams/layout52.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71.xml"/></Relationships>
</file>

<file path=ppt/slides/_rels/slide109.xml.rels><?xml version="1.0" encoding="UTF-8" standalone="yes"?>
<Relationships xmlns="http://schemas.openxmlformats.org/package/2006/relationships"><Relationship Id="rId3" Type="http://schemas.openxmlformats.org/officeDocument/2006/relationships/diagramData" Target="../diagrams/data53.xml"/><Relationship Id="rId7" Type="http://schemas.microsoft.com/office/2007/relationships/diagramDrawing" Target="../diagrams/drawing53.xml"/><Relationship Id="rId2" Type="http://schemas.openxmlformats.org/officeDocument/2006/relationships/slideLayout" Target="../slideLayouts/slideLayout91.xml"/><Relationship Id="rId1" Type="http://schemas.openxmlformats.org/officeDocument/2006/relationships/tags" Target="../tags/tag72.xml"/><Relationship Id="rId6" Type="http://schemas.openxmlformats.org/officeDocument/2006/relationships/diagramColors" Target="../diagrams/colors53.xml"/><Relationship Id="rId5" Type="http://schemas.openxmlformats.org/officeDocument/2006/relationships/diagramQuickStyle" Target="../diagrams/quickStyle53.xml"/><Relationship Id="rId4" Type="http://schemas.openxmlformats.org/officeDocument/2006/relationships/diagramLayout" Target="../diagrams/layout53.xml"/></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73.xml"/></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74.xml"/></Relationships>
</file>

<file path=ppt/slides/_rels/slide112.xml.rels><?xml version="1.0" encoding="UTF-8" standalone="yes"?>
<Relationships xmlns="http://schemas.openxmlformats.org/package/2006/relationships"><Relationship Id="rId3" Type="http://schemas.openxmlformats.org/officeDocument/2006/relationships/diagramData" Target="../diagrams/data54.xml"/><Relationship Id="rId7" Type="http://schemas.microsoft.com/office/2007/relationships/diagramDrawing" Target="../diagrams/drawing54.xml"/><Relationship Id="rId2" Type="http://schemas.openxmlformats.org/officeDocument/2006/relationships/slideLayout" Target="../slideLayouts/slideLayout91.xml"/><Relationship Id="rId1" Type="http://schemas.openxmlformats.org/officeDocument/2006/relationships/tags" Target="../tags/tag75.xml"/><Relationship Id="rId6" Type="http://schemas.openxmlformats.org/officeDocument/2006/relationships/diagramColors" Target="../diagrams/colors54.xml"/><Relationship Id="rId5" Type="http://schemas.openxmlformats.org/officeDocument/2006/relationships/diagramQuickStyle" Target="../diagrams/quickStyle54.xml"/><Relationship Id="rId4" Type="http://schemas.openxmlformats.org/officeDocument/2006/relationships/diagramLayout" Target="../diagrams/layout5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685800" y="1844824"/>
            <a:ext cx="7772400" cy="965972"/>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OM" sz="5400" b="1" i="0" u="none" strike="noStrike" kern="0" cap="none" spc="0" normalizeH="0" baseline="0" noProof="0" dirty="0">
                <a:ln>
                  <a:noFill/>
                </a:ln>
                <a:solidFill>
                  <a:sysClr val="windowText" lastClr="000000"/>
                </a:solidFill>
                <a:effectLst/>
                <a:uLnTx/>
                <a:uFillTx/>
                <a:latin typeface="Calibri"/>
                <a:ea typeface="+mj-ea"/>
                <a:cs typeface="Arial" panose="020B0604020202020204" pitchFamily="34" charset="0"/>
              </a:rPr>
              <a:t>مفهوم التربية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OM" sz="5400" b="1" i="0" u="none" strike="noStrike" kern="0" cap="none" spc="0" normalizeH="0" baseline="0" noProof="0" dirty="0">
                <a:ln>
                  <a:noFill/>
                </a:ln>
                <a:solidFill>
                  <a:sysClr val="windowText" lastClr="000000"/>
                </a:solidFill>
                <a:effectLst/>
                <a:uLnTx/>
                <a:uFillTx/>
                <a:latin typeface="Calibri"/>
                <a:ea typeface="+mj-ea"/>
                <a:cs typeface="Arial" panose="020B0604020202020204" pitchFamily="34" charset="0"/>
              </a:rPr>
              <a:t>وأهميتها ووظائفها</a:t>
            </a:r>
            <a:endParaRPr kumimoji="0" lang="en-US" sz="2800" b="1" i="0" u="none" strike="noStrike" kern="0" cap="none" spc="0" normalizeH="0" baseline="0" noProof="0" dirty="0">
              <a:ln>
                <a:noFill/>
              </a:ln>
              <a:solidFill>
                <a:sysClr val="windowText" lastClr="000000"/>
              </a:solidFill>
              <a:effectLst/>
              <a:uLnTx/>
              <a:uFillTx/>
              <a:latin typeface="Calibri"/>
              <a:ea typeface="+mj-ea"/>
              <a:cs typeface="+mj-cs"/>
            </a:endParaRPr>
          </a:p>
        </p:txBody>
      </p:sp>
      <p:sp>
        <p:nvSpPr>
          <p:cNvPr id="5" name="Subtitle 2"/>
          <p:cNvSpPr txBox="1">
            <a:spLocks/>
          </p:cNvSpPr>
          <p:nvPr/>
        </p:nvSpPr>
        <p:spPr>
          <a:xfrm>
            <a:off x="1371600" y="4005064"/>
            <a:ext cx="6400800" cy="792088"/>
          </a:xfrm>
          <a:prstGeom prst="rect">
            <a:avLst/>
          </a:prstGeom>
          <a:ln w="3175">
            <a:noFill/>
            <a:prstDash val="sysDot"/>
          </a:ln>
        </p:spPr>
        <p:txBody>
          <a:bodyPr>
            <a:normAutofit fontScale="62500" lnSpcReduction="20000"/>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ar-SA" sz="2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اصول التربية</a:t>
            </a: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ar-OM" sz="2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المحاضرة </a:t>
            </a:r>
            <a:r>
              <a:rPr kumimoji="0" lang="ar-SA" sz="2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1</a:t>
            </a:r>
            <a:endParaRPr kumimoji="0" lang="ar-OM" sz="2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ar-SA" sz="2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rPr>
              <a:t>2022</a:t>
            </a:r>
            <a:endParaRPr kumimoji="0" lang="en-US" sz="24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ar-OM" sz="3200" b="0" i="0" u="none" strike="noStrike" kern="1200" cap="none" spc="0" normalizeH="0" baseline="0" noProof="0" dirty="0">
              <a:ln>
                <a:noFill/>
              </a:ln>
              <a:solidFill>
                <a:srgbClr val="09223F"/>
              </a:solidFill>
              <a:effectLst/>
              <a:uLnTx/>
              <a:uFillTx/>
              <a:latin typeface="Calibri"/>
              <a:ea typeface="+mn-ea"/>
              <a:cs typeface="Simplified Arabic" panose="02020603050405020304" pitchFamily="18" charset="-78"/>
            </a:endParaRPr>
          </a:p>
        </p:txBody>
      </p:sp>
    </p:spTree>
    <p:extLst>
      <p:ext uri="{BB962C8B-B14F-4D97-AF65-F5344CB8AC3E}">
        <p14:creationId xmlns:p14="http://schemas.microsoft.com/office/powerpoint/2010/main" val="3316628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508" y="2780928"/>
            <a:ext cx="8784976" cy="923330"/>
          </a:xfrm>
          <a:prstGeom prst="rect">
            <a:avLst/>
          </a:prstGeom>
        </p:spPr>
        <p:txBody>
          <a:bodyPr wrap="square">
            <a:spAutoFit/>
          </a:bodyPr>
          <a:lstStyle/>
          <a:p>
            <a:pPr lvl="0" algn="ctr" rtl="0"/>
            <a:r>
              <a:rPr lang="ar-OM" sz="5400" b="1" kern="0" dirty="0">
                <a:solidFill>
                  <a:sysClr val="windowText" lastClr="000000"/>
                </a:solidFill>
              </a:rPr>
              <a:t>التعريف بالمقرر</a:t>
            </a:r>
            <a:endParaRPr lang="en-US" sz="2800" b="1" kern="0" dirty="0">
              <a:solidFill>
                <a:sysClr val="windowText" lastClr="000000"/>
              </a:solidFill>
            </a:endParaRPr>
          </a:p>
        </p:txBody>
      </p:sp>
    </p:spTree>
    <p:extLst>
      <p:ext uri="{BB962C8B-B14F-4D97-AF65-F5344CB8AC3E}">
        <p14:creationId xmlns:p14="http://schemas.microsoft.com/office/powerpoint/2010/main" val="139759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992" y="1412776"/>
            <a:ext cx="9073008" cy="1600438"/>
          </a:xfrm>
          <a:prstGeom prst="rect">
            <a:avLst/>
          </a:prstGeom>
        </p:spPr>
        <p:txBody>
          <a:bodyPr wrap="square">
            <a:spAutoFit/>
          </a:bodyPr>
          <a:lstStyle/>
          <a:p>
            <a:pPr algn="ctr"/>
            <a:endParaRPr lang="ar-OM" sz="4400" dirty="0"/>
          </a:p>
          <a:p>
            <a:pPr algn="l"/>
            <a:endParaRPr lang="ar-OM" dirty="0"/>
          </a:p>
          <a:p>
            <a:pPr algn="l"/>
            <a:endParaRPr lang="ar-OM" dirty="0"/>
          </a:p>
          <a:p>
            <a:pPr algn="l"/>
            <a:r>
              <a:rPr lang="en-US" dirty="0"/>
              <a:t> </a:t>
            </a:r>
          </a:p>
        </p:txBody>
      </p:sp>
      <p:graphicFrame>
        <p:nvGraphicFramePr>
          <p:cNvPr id="3" name="Content Placeholder 3"/>
          <p:cNvGraphicFramePr>
            <a:graphicFrameLocks/>
          </p:cNvGraphicFramePr>
          <p:nvPr>
            <p:extLst>
              <p:ext uri="{D42A27DB-BD31-4B8C-83A1-F6EECF244321}">
                <p14:modId xmlns:p14="http://schemas.microsoft.com/office/powerpoint/2010/main" val="569725939"/>
              </p:ext>
            </p:extLst>
          </p:nvPr>
        </p:nvGraphicFramePr>
        <p:xfrm>
          <a:off x="70992" y="2132856"/>
          <a:ext cx="8996808" cy="3993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6795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018" y="1268760"/>
            <a:ext cx="9036496" cy="5977021"/>
          </a:xfrm>
          <a:prstGeom prst="rect">
            <a:avLst/>
          </a:prstGeom>
        </p:spPr>
        <p:txBody>
          <a:bodyPr wrap="square">
            <a:spAutoFit/>
          </a:bodyPr>
          <a:lstStyle/>
          <a:p>
            <a:pPr lvl="0" algn="just" defTabSz="457200">
              <a:spcBef>
                <a:spcPct val="20000"/>
              </a:spcBef>
              <a:spcAft>
                <a:spcPts val="600"/>
              </a:spcAft>
              <a:buClr>
                <a:srgbClr val="B15E28"/>
              </a:buClr>
              <a:buSzPct val="115000"/>
            </a:pPr>
            <a:r>
              <a:rPr lang="ar-OM" sz="3200" b="1" dirty="0">
                <a:solidFill>
                  <a:prstClr val="black">
                    <a:lumMod val="85000"/>
                    <a:lumOff val="15000"/>
                  </a:prstClr>
                </a:solidFill>
                <a:latin typeface="Garamond"/>
                <a:cs typeface="Times New Roman"/>
              </a:rPr>
              <a:t>المقدمة</a:t>
            </a:r>
          </a:p>
          <a:p>
            <a:pPr marL="285750" lvl="0" indent="-285750" algn="just" defTabSz="457200">
              <a:spcBef>
                <a:spcPct val="20000"/>
              </a:spcBef>
              <a:spcAft>
                <a:spcPts val="600"/>
              </a:spcAft>
              <a:buClr>
                <a:srgbClr val="B15E28"/>
              </a:buClr>
              <a:buSzPct val="115000"/>
              <a:buFont typeface="Arial"/>
              <a:buChar char="•"/>
            </a:pPr>
            <a:r>
              <a:rPr lang="ar-SA" sz="2000" b="1" dirty="0">
                <a:solidFill>
                  <a:prstClr val="black">
                    <a:lumMod val="85000"/>
                    <a:lumOff val="15000"/>
                  </a:prstClr>
                </a:solidFill>
                <a:latin typeface="Garamond"/>
                <a:cs typeface="Times New Roman"/>
              </a:rPr>
              <a:t>تعتبر العلوم التربوية والنفسية </a:t>
            </a:r>
            <a:r>
              <a:rPr lang="ar-SA" sz="2000" dirty="0">
                <a:solidFill>
                  <a:prstClr val="black">
                    <a:lumMod val="85000"/>
                    <a:lumOff val="15000"/>
                  </a:prstClr>
                </a:solidFill>
                <a:latin typeface="Garamond"/>
                <a:cs typeface="Times New Roman"/>
              </a:rPr>
              <a:t>فرعا من فروع العلوم الإنسانية التي تبحث في الإنسان وعلاقاته ببيئته الخارجية </a:t>
            </a:r>
            <a:endParaRPr lang="ar-OM" sz="2000" dirty="0">
              <a:solidFill>
                <a:prstClr val="black">
                  <a:lumMod val="85000"/>
                  <a:lumOff val="15000"/>
                </a:prstClr>
              </a:solidFill>
              <a:latin typeface="Garamond"/>
              <a:cs typeface="Times New Roman"/>
            </a:endParaRPr>
          </a:p>
          <a:p>
            <a:pPr marL="285750" lvl="0" indent="-285750" algn="just" defTabSz="457200">
              <a:spcBef>
                <a:spcPct val="20000"/>
              </a:spcBef>
              <a:spcAft>
                <a:spcPts val="600"/>
              </a:spcAft>
              <a:buClr>
                <a:srgbClr val="B15E28"/>
              </a:buClr>
              <a:buSzPct val="115000"/>
              <a:buFont typeface="Arial"/>
              <a:buChar char="•"/>
            </a:pPr>
            <a:r>
              <a:rPr lang="ar-SA" sz="2000" dirty="0">
                <a:solidFill>
                  <a:prstClr val="black">
                    <a:lumMod val="85000"/>
                    <a:lumOff val="15000"/>
                  </a:prstClr>
                </a:solidFill>
                <a:latin typeface="Garamond"/>
                <a:cs typeface="Times New Roman"/>
              </a:rPr>
              <a:t>وتضم العلوم التربوية مختلف المعارف الخاصة بظاهرة تنشئة الإنسان كما تبحث العلوم النفسية الإنسان من ناحية خصائصه النفسية والعقلية وتقسم العلوم التربوية إلي أقسام وفروع مختلفة كل فرع منها يبحث جانبا من جوانب الظاهرة الخاصة بالنمو الإنساني وأهم هذه الفروع هو فرع أصول التربية</a:t>
            </a:r>
            <a:endParaRPr lang="ar-OM" sz="2000" dirty="0">
              <a:solidFill>
                <a:prstClr val="black">
                  <a:lumMod val="85000"/>
                  <a:lumOff val="15000"/>
                </a:prstClr>
              </a:solidFill>
              <a:latin typeface="Garamond"/>
              <a:cs typeface="Times New Roman"/>
            </a:endParaRPr>
          </a:p>
          <a:p>
            <a:pPr marL="285750" lvl="0" indent="-285750" algn="just" defTabSz="457200">
              <a:spcBef>
                <a:spcPct val="20000"/>
              </a:spcBef>
              <a:spcAft>
                <a:spcPts val="600"/>
              </a:spcAft>
              <a:buClr>
                <a:srgbClr val="B15E28"/>
              </a:buClr>
              <a:buSzPct val="115000"/>
              <a:buFont typeface="Arial"/>
              <a:buChar char="•"/>
            </a:pPr>
            <a:r>
              <a:rPr lang="ar-SA" sz="2000" b="1" dirty="0">
                <a:solidFill>
                  <a:prstClr val="black">
                    <a:lumMod val="85000"/>
                    <a:lumOff val="15000"/>
                  </a:prstClr>
                </a:solidFill>
                <a:latin typeface="Garamond"/>
                <a:cs typeface="Times New Roman"/>
              </a:rPr>
              <a:t>لقد عرفت التربية</a:t>
            </a:r>
            <a:r>
              <a:rPr lang="ar-SA" sz="2000" dirty="0">
                <a:solidFill>
                  <a:prstClr val="black">
                    <a:lumMod val="85000"/>
                    <a:lumOff val="15000"/>
                  </a:prstClr>
                </a:solidFill>
                <a:latin typeface="Garamond"/>
                <a:cs typeface="Times New Roman"/>
              </a:rPr>
              <a:t> بأنها عملية تكيف مع البيئة المحيطة أو بأنها عملية تكيف مع الثقافة المحيطة .</a:t>
            </a:r>
            <a:endParaRPr lang="ar-OM" sz="2000" dirty="0">
              <a:solidFill>
                <a:prstClr val="black">
                  <a:lumMod val="85000"/>
                  <a:lumOff val="15000"/>
                </a:prstClr>
              </a:solidFill>
              <a:latin typeface="Garamond"/>
              <a:cs typeface="Times New Roman"/>
            </a:endParaRPr>
          </a:p>
          <a:p>
            <a:pPr marL="285750" lvl="0" indent="-285750" algn="just" defTabSz="457200">
              <a:spcBef>
                <a:spcPct val="20000"/>
              </a:spcBef>
              <a:spcAft>
                <a:spcPts val="600"/>
              </a:spcAft>
              <a:buClr>
                <a:srgbClr val="B15E28"/>
              </a:buClr>
              <a:buSzPct val="115000"/>
              <a:buFont typeface="Arial"/>
              <a:buChar char="•"/>
            </a:pPr>
            <a:r>
              <a:rPr lang="ar-SA" sz="2000" b="1" dirty="0">
                <a:solidFill>
                  <a:prstClr val="black">
                    <a:lumMod val="85000"/>
                    <a:lumOff val="15000"/>
                  </a:prstClr>
                </a:solidFill>
                <a:latin typeface="Garamond"/>
                <a:cs typeface="Times New Roman"/>
              </a:rPr>
              <a:t>وبذلك تعرف أصول التربية بأنها</a:t>
            </a:r>
            <a:r>
              <a:rPr lang="ar-SA" sz="2000" dirty="0">
                <a:solidFill>
                  <a:prstClr val="black">
                    <a:lumMod val="85000"/>
                    <a:lumOff val="15000"/>
                  </a:prstClr>
                </a:solidFill>
                <a:latin typeface="Garamond"/>
                <a:cs typeface="Times New Roman"/>
              </a:rPr>
              <a:t> </a:t>
            </a:r>
            <a:r>
              <a:rPr lang="en-US" sz="2000" dirty="0">
                <a:solidFill>
                  <a:prstClr val="black">
                    <a:lumMod val="85000"/>
                    <a:lumOff val="15000"/>
                  </a:prstClr>
                </a:solidFill>
                <a:latin typeface="Garamond"/>
                <a:cs typeface="Times New Roman"/>
              </a:rPr>
              <a:t>:</a:t>
            </a:r>
          </a:p>
          <a:p>
            <a:pPr lvl="0" algn="just" defTabSz="457200">
              <a:spcBef>
                <a:spcPct val="20000"/>
              </a:spcBef>
              <a:spcAft>
                <a:spcPts val="600"/>
              </a:spcAft>
              <a:buClr>
                <a:srgbClr val="B15E28"/>
              </a:buClr>
              <a:buSzPct val="115000"/>
            </a:pPr>
            <a:r>
              <a:rPr lang="ar-SA" sz="2000" dirty="0">
                <a:solidFill>
                  <a:prstClr val="black">
                    <a:lumMod val="85000"/>
                    <a:lumOff val="15000"/>
                  </a:prstClr>
                </a:solidFill>
                <a:latin typeface="Garamond"/>
                <a:cs typeface="Times New Roman"/>
              </a:rPr>
              <a:t> ذلك العلم الذي يهتم بدراسة الأصول أو الأسس التي يبني عليها تطبيق تربوي سليم </a:t>
            </a:r>
            <a:endParaRPr lang="en-US" sz="2000" dirty="0">
              <a:solidFill>
                <a:prstClr val="black">
                  <a:lumMod val="85000"/>
                  <a:lumOff val="15000"/>
                </a:prstClr>
              </a:solidFill>
              <a:latin typeface="Garamond"/>
              <a:cs typeface="Times New Roman"/>
            </a:endParaRPr>
          </a:p>
          <a:p>
            <a:pPr lvl="0" algn="just" defTabSz="457200">
              <a:spcBef>
                <a:spcPct val="20000"/>
              </a:spcBef>
              <a:spcAft>
                <a:spcPts val="600"/>
              </a:spcAft>
              <a:buClr>
                <a:srgbClr val="B15E28"/>
              </a:buClr>
              <a:buSzPct val="115000"/>
            </a:pPr>
            <a:r>
              <a:rPr lang="ar-SA" sz="2000" dirty="0">
                <a:solidFill>
                  <a:prstClr val="black">
                    <a:lumMod val="85000"/>
                    <a:lumOff val="15000"/>
                  </a:prstClr>
                </a:solidFill>
                <a:latin typeface="Garamond"/>
                <a:cs typeface="Times New Roman"/>
              </a:rPr>
              <a:t>ثم أنها الدراسة التي تهدف إلى تزويد الطالب أو الدارس بمجموعة النظريات والحقائق والقوانين التي توجه العمل التربوي التطبيقي </a:t>
            </a:r>
            <a:endParaRPr lang="en-US" sz="2000">
              <a:solidFill>
                <a:prstClr val="black">
                  <a:lumMod val="85000"/>
                  <a:lumOff val="15000"/>
                </a:prstClr>
              </a:solidFill>
              <a:latin typeface="Garamond"/>
              <a:cs typeface="Times New Roman"/>
            </a:endParaRPr>
          </a:p>
          <a:p>
            <a:pPr lvl="0" algn="just" defTabSz="457200">
              <a:spcBef>
                <a:spcPct val="20000"/>
              </a:spcBef>
              <a:spcAft>
                <a:spcPts val="600"/>
              </a:spcAft>
              <a:buClr>
                <a:srgbClr val="B15E28"/>
              </a:buClr>
              <a:buSzPct val="115000"/>
            </a:pPr>
            <a:r>
              <a:rPr lang="ar-SA" sz="2000">
                <a:solidFill>
                  <a:prstClr val="black">
                    <a:lumMod val="85000"/>
                    <a:lumOff val="15000"/>
                  </a:prstClr>
                </a:solidFill>
                <a:latin typeface="Garamond"/>
                <a:cs typeface="Times New Roman"/>
              </a:rPr>
              <a:t>ومصادر </a:t>
            </a:r>
            <a:r>
              <a:rPr lang="ar-SA" sz="2000" dirty="0">
                <a:solidFill>
                  <a:prstClr val="black">
                    <a:lumMod val="85000"/>
                    <a:lumOff val="15000"/>
                  </a:prstClr>
                </a:solidFill>
                <a:latin typeface="Garamond"/>
                <a:cs typeface="Times New Roman"/>
              </a:rPr>
              <a:t>هذه النظريات والقوانين قد تكون الفلسفات المختلفة أو الأديان أو القيم الاجتماعية أو نتائج التجريب في علم النفس والاجتماع وغيرها من فروع المعرفة المختلفة </a:t>
            </a:r>
            <a:r>
              <a:rPr lang="ar-SA" sz="2400" dirty="0">
                <a:solidFill>
                  <a:prstClr val="black">
                    <a:lumMod val="85000"/>
                    <a:lumOff val="15000"/>
                  </a:prstClr>
                </a:solidFill>
                <a:latin typeface="Garamond"/>
                <a:cs typeface="Times New Roman"/>
              </a:rPr>
              <a:t>.</a:t>
            </a:r>
            <a:endParaRPr lang="en-US" sz="2400" dirty="0">
              <a:solidFill>
                <a:prstClr val="black">
                  <a:lumMod val="85000"/>
                  <a:lumOff val="15000"/>
                </a:prstClr>
              </a:solidFill>
              <a:latin typeface="Garamond"/>
            </a:endParaRPr>
          </a:p>
          <a:p>
            <a:pPr lvl="0" rtl="0">
              <a:spcBef>
                <a:spcPct val="20000"/>
              </a:spcBef>
            </a:pPr>
            <a:endParaRPr lang="en-US" sz="3200" dirty="0">
              <a:solidFill>
                <a:prstClr val="black"/>
              </a:solidFill>
            </a:endParaRPr>
          </a:p>
        </p:txBody>
      </p:sp>
    </p:spTree>
    <p:extLst>
      <p:ext uri="{BB962C8B-B14F-4D97-AF65-F5344CB8AC3E}">
        <p14:creationId xmlns:p14="http://schemas.microsoft.com/office/powerpoint/2010/main" val="1279481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63894013"/>
              </p:ext>
            </p:extLst>
          </p:nvPr>
        </p:nvGraphicFramePr>
        <p:xfrm>
          <a:off x="2286000" y="2413338"/>
          <a:ext cx="4572000" cy="19517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6785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5496" y="1217700"/>
            <a:ext cx="9001000" cy="5019612"/>
            <a:chOff x="0" y="51681"/>
            <a:chExt cx="8229600" cy="4422600"/>
          </a:xfrm>
        </p:grpSpPr>
        <p:sp>
          <p:nvSpPr>
            <p:cNvPr id="4" name="Rounded Rectangle 3"/>
            <p:cNvSpPr/>
            <p:nvPr/>
          </p:nvSpPr>
          <p:spPr>
            <a:xfrm>
              <a:off x="0" y="51681"/>
              <a:ext cx="8229600" cy="4422600"/>
            </a:xfrm>
            <a:prstGeom prst="roundRect">
              <a:avLst/>
            </a:prstGeom>
            <a:solidFill>
              <a:schemeClr val="bg1">
                <a:lumMod val="65000"/>
              </a:schemeClr>
            </a:solidFill>
            <a:ln w="25400" cap="flat" cmpd="sng" algn="ctr">
              <a:solidFill>
                <a:sysClr val="window" lastClr="FFFFFF">
                  <a:hueOff val="0"/>
                  <a:satOff val="0"/>
                  <a:lumOff val="0"/>
                  <a:alphaOff val="0"/>
                </a:sysClr>
              </a:solidFill>
              <a:prstDash val="solid"/>
            </a:ln>
            <a:effectLst/>
          </p:spPr>
        </p:sp>
        <p:sp>
          <p:nvSpPr>
            <p:cNvPr id="5" name="Rounded Rectangle 4"/>
            <p:cNvSpPr txBox="1"/>
            <p:nvPr/>
          </p:nvSpPr>
          <p:spPr>
            <a:xfrm>
              <a:off x="215894" y="267575"/>
              <a:ext cx="7797812" cy="3990812"/>
            </a:xfrm>
            <a:prstGeom prst="rect">
              <a:avLst/>
            </a:prstGeom>
            <a:solidFill>
              <a:schemeClr val="bg1">
                <a:lumMod val="65000"/>
              </a:schemeClr>
            </a:solidFill>
            <a:ln>
              <a:noFill/>
            </a:ln>
            <a:effectLst/>
          </p:spPr>
          <p:txBody>
            <a:bodyPr spcFirstLastPara="0" vert="horz" wrap="square" lIns="133350" tIns="133350" rIns="133350" bIns="133350" numCol="1" spcCol="1270" anchor="ctr" anchorCtr="0">
              <a:noAutofit/>
            </a:bodyPr>
            <a:lstStyle/>
            <a:p>
              <a:pPr lvl="0" rtl="0"/>
              <a:r>
                <a:rPr kumimoji="0" lang="ar-SA" sz="3200" b="1" i="0" u="none" strike="noStrike" kern="1200" cap="none" spc="0" normalizeH="0" baseline="0" noProof="0" dirty="0">
                  <a:ln>
                    <a:noFill/>
                  </a:ln>
                  <a:solidFill>
                    <a:sysClr val="window" lastClr="FFFFFF"/>
                  </a:solidFill>
                  <a:effectLst/>
                  <a:uLnTx/>
                  <a:uFillTx/>
                  <a:latin typeface="Calibri"/>
                  <a:ea typeface="+mn-ea"/>
                  <a:cs typeface="Arial" panose="020B0604020202020204" pitchFamily="34" charset="0"/>
                </a:rPr>
                <a:t>هناك تعاريف كثيرة للتربية اختلفت باختلاف نظرة المربين وفلسفتهم في الحياة وقد وجد منذ القدم أنه من الصعب الاتفاق على نوع واحد من التربية تكون صالحة لجميع البشر وفي جميع المجتمعات وتحت كل الأنظمة وفي ظل كل المؤسسات السياسية والاقتصادية والاجتماعية </a:t>
              </a:r>
              <a:r>
                <a:rPr kumimoji="0" lang="ar-SA" sz="3200" b="1" i="0" u="sng" strike="noStrike" kern="1200" cap="none" spc="0" normalizeH="0" baseline="0" noProof="0" dirty="0">
                  <a:ln>
                    <a:noFill/>
                  </a:ln>
                  <a:solidFill>
                    <a:sysClr val="window" lastClr="FFFFFF"/>
                  </a:solidFill>
                  <a:effectLst/>
                  <a:uLnTx/>
                  <a:uFillTx/>
                  <a:latin typeface="Calibri"/>
                  <a:ea typeface="+mn-ea"/>
                  <a:cs typeface="Arial" panose="020B0604020202020204" pitchFamily="34" charset="0"/>
                </a:rPr>
                <a:t>ورغم ذلك كان الحديث عن التربية ولا يزال يتناول كمعنى التطور والتقدم والترقي والزيادة والنمو والتنمية والتنشئة.</a:t>
              </a:r>
              <a:r>
                <a:rPr lang="ar-SA" sz="1600" b="1" u="sng" dirty="0"/>
                <a:t> </a:t>
              </a:r>
              <a:endParaRPr lang="ar-OM" sz="1600" b="1" u="sng" dirty="0"/>
            </a:p>
            <a:p>
              <a:pPr lvl="0" algn="ctr" rtl="0"/>
              <a:r>
                <a:rPr lang="ar-SA" sz="2400" b="1" u="sng" dirty="0"/>
                <a:t>ورغم ذلك كان الحديث عن التربية ولا يزال يتناول كمعنى التطور والتقدم والترقي والزيادة والنمو والتنمية والتنشئة</a:t>
              </a:r>
              <a:endParaRPr lang="en-US" sz="2400" dirty="0"/>
            </a:p>
            <a:p>
              <a:pPr marL="0" marR="0" lvl="0" indent="0" algn="ctr" defTabSz="1555750" rtl="1" eaLnBrk="1" fontAlgn="auto" latinLnBrk="0" hangingPunct="1">
                <a:lnSpc>
                  <a:spcPct val="90000"/>
                </a:lnSpc>
                <a:spcBef>
                  <a:spcPct val="0"/>
                </a:spcBef>
                <a:spcAft>
                  <a:spcPct val="35000"/>
                </a:spcAft>
                <a:buClrTx/>
                <a:buSzTx/>
                <a:buFontTx/>
                <a:buNone/>
                <a:tabLst/>
                <a:defRPr/>
              </a:pPr>
              <a:endParaRPr kumimoji="0" lang="en-US" sz="3500" b="0" i="0" u="none" strike="noStrike" kern="1200" cap="none" spc="0" normalizeH="0" baseline="0" noProof="0" dirty="0">
                <a:ln>
                  <a:noFill/>
                </a:ln>
                <a:solidFill>
                  <a:sysClr val="window" lastClr="FFFFFF"/>
                </a:solidFill>
                <a:effectLst/>
                <a:uLnTx/>
                <a:uFillTx/>
                <a:latin typeface="Calibri"/>
                <a:ea typeface="+mn-ea"/>
                <a:cs typeface="+mn-cs"/>
              </a:endParaRPr>
            </a:p>
          </p:txBody>
        </p:sp>
      </p:grpSp>
    </p:spTree>
    <p:extLst>
      <p:ext uri="{BB962C8B-B14F-4D97-AF65-F5344CB8AC3E}">
        <p14:creationId xmlns:p14="http://schemas.microsoft.com/office/powerpoint/2010/main" val="543162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a:t>ماهية التربية</a:t>
            </a:r>
            <a:endParaRPr lang="en-US" b="1" u="sng" dirty="0"/>
          </a:p>
        </p:txBody>
      </p:sp>
      <p:graphicFrame>
        <p:nvGraphicFramePr>
          <p:cNvPr id="4" name="Content Placeholder 3"/>
          <p:cNvGraphicFramePr>
            <a:graphicFrameLocks noGrp="1"/>
          </p:cNvGraphicFramePr>
          <p:nvPr>
            <p:ph idx="1"/>
            <p:extLst/>
          </p:nvPr>
        </p:nvGraphicFramePr>
        <p:xfrm>
          <a:off x="179512" y="1124744"/>
          <a:ext cx="8784976"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44755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F3D40C86-7319-47B2-A692-DC3BC6DA6020}"/>
                                            </p:graphicEl>
                                          </p:spTgt>
                                        </p:tgtEl>
                                        <p:attrNameLst>
                                          <p:attrName>style.visibility</p:attrName>
                                        </p:attrNameLst>
                                      </p:cBhvr>
                                      <p:to>
                                        <p:strVal val="visible"/>
                                      </p:to>
                                    </p:set>
                                    <p:animEffect transition="in" filter="fade">
                                      <p:cBhvr>
                                        <p:cTn id="7" dur="500"/>
                                        <p:tgtEl>
                                          <p:spTgt spid="4">
                                            <p:graphicEl>
                                              <a:dgm id="{F3D40C86-7319-47B2-A692-DC3BC6DA602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281627B4-67AE-4C5A-BEA0-524522959DD2}"/>
                                            </p:graphicEl>
                                          </p:spTgt>
                                        </p:tgtEl>
                                        <p:attrNameLst>
                                          <p:attrName>style.visibility</p:attrName>
                                        </p:attrNameLst>
                                      </p:cBhvr>
                                      <p:to>
                                        <p:strVal val="visible"/>
                                      </p:to>
                                    </p:set>
                                    <p:animEffect transition="in" filter="fade">
                                      <p:cBhvr>
                                        <p:cTn id="12" dur="500"/>
                                        <p:tgtEl>
                                          <p:spTgt spid="4">
                                            <p:graphicEl>
                                              <a:dgm id="{281627B4-67AE-4C5A-BEA0-524522959DD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65A78F9A-5954-428A-A5E1-FFAB9EFF59FF}"/>
                                            </p:graphicEl>
                                          </p:spTgt>
                                        </p:tgtEl>
                                        <p:attrNameLst>
                                          <p:attrName>style.visibility</p:attrName>
                                        </p:attrNameLst>
                                      </p:cBhvr>
                                      <p:to>
                                        <p:strVal val="visible"/>
                                      </p:to>
                                    </p:set>
                                    <p:animEffect transition="in" filter="fade">
                                      <p:cBhvr>
                                        <p:cTn id="17" dur="500"/>
                                        <p:tgtEl>
                                          <p:spTgt spid="4">
                                            <p:graphicEl>
                                              <a:dgm id="{65A78F9A-5954-428A-A5E1-FFAB9EFF59F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6BA0A753-7B71-470A-911E-F01B88F035EC}"/>
                                            </p:graphicEl>
                                          </p:spTgt>
                                        </p:tgtEl>
                                        <p:attrNameLst>
                                          <p:attrName>style.visibility</p:attrName>
                                        </p:attrNameLst>
                                      </p:cBhvr>
                                      <p:to>
                                        <p:strVal val="visible"/>
                                      </p:to>
                                    </p:set>
                                    <p:animEffect transition="in" filter="fade">
                                      <p:cBhvr>
                                        <p:cTn id="22" dur="500"/>
                                        <p:tgtEl>
                                          <p:spTgt spid="4">
                                            <p:graphicEl>
                                              <a:dgm id="{6BA0A753-7B71-470A-911E-F01B88F035E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121"/>
            <a:ext cx="6876256" cy="955607"/>
          </a:xfrm>
        </p:spPr>
        <p:txBody>
          <a:bodyPr>
            <a:normAutofit/>
          </a:bodyPr>
          <a:lstStyle/>
          <a:p>
            <a:r>
              <a:rPr lang="ar-OM" sz="2800" b="1" u="sng" dirty="0">
                <a:solidFill>
                  <a:prstClr val="black"/>
                </a:solidFill>
                <a:ea typeface="+mn-ea"/>
                <a:cs typeface="Arial"/>
              </a:rPr>
              <a:t>تعريف التربية اصطلاحا كما ذكره العلماء عبر العصور المختلفة</a:t>
            </a:r>
            <a:endParaRPr lang="en-US" sz="4000" b="1" u="sng" dirty="0"/>
          </a:p>
        </p:txBody>
      </p:sp>
      <p:sp>
        <p:nvSpPr>
          <p:cNvPr id="3" name="Content Placeholder 2"/>
          <p:cNvSpPr>
            <a:spLocks noGrp="1"/>
          </p:cNvSpPr>
          <p:nvPr>
            <p:ph idx="1"/>
          </p:nvPr>
        </p:nvSpPr>
        <p:spPr/>
        <p:txBody>
          <a:bodyPr/>
          <a:lstStyle/>
          <a:p>
            <a:pPr lvl="0"/>
            <a:endParaRPr lang="en-US" sz="3000" dirty="0">
              <a:solidFill>
                <a:prstClr val="black"/>
              </a:solidFill>
            </a:endParaRPr>
          </a:p>
          <a:p>
            <a:pPr marL="0" indent="0">
              <a:buNone/>
            </a:pPr>
            <a:endParaRPr lang="en-US" dirty="0"/>
          </a:p>
        </p:txBody>
      </p:sp>
      <p:graphicFrame>
        <p:nvGraphicFramePr>
          <p:cNvPr id="4" name="Table 3"/>
          <p:cNvGraphicFramePr>
            <a:graphicFrameLocks noGrp="1"/>
          </p:cNvGraphicFramePr>
          <p:nvPr>
            <p:extLst/>
          </p:nvPr>
        </p:nvGraphicFramePr>
        <p:xfrm>
          <a:off x="179512" y="908720"/>
          <a:ext cx="8856984" cy="6298543"/>
        </p:xfrm>
        <a:graphic>
          <a:graphicData uri="http://schemas.openxmlformats.org/drawingml/2006/table">
            <a:tbl>
              <a:tblPr firstRow="1" bandRow="1">
                <a:tableStyleId>{5C22544A-7EE6-4342-B048-85BDC9FD1C3A}</a:tableStyleId>
              </a:tblPr>
              <a:tblGrid>
                <a:gridCol w="4428492">
                  <a:extLst>
                    <a:ext uri="{9D8B030D-6E8A-4147-A177-3AD203B41FA5}">
                      <a16:colId xmlns:a16="http://schemas.microsoft.com/office/drawing/2014/main" val="20000"/>
                    </a:ext>
                  </a:extLst>
                </a:gridCol>
                <a:gridCol w="4428492">
                  <a:extLst>
                    <a:ext uri="{9D8B030D-6E8A-4147-A177-3AD203B41FA5}">
                      <a16:colId xmlns:a16="http://schemas.microsoft.com/office/drawing/2014/main" val="20001"/>
                    </a:ext>
                  </a:extLst>
                </a:gridCol>
              </a:tblGrid>
              <a:tr h="1015827">
                <a:tc>
                  <a:txBody>
                    <a:bodyPr/>
                    <a:lstStyle/>
                    <a:p>
                      <a:pPr algn="ctr"/>
                      <a:r>
                        <a:rPr lang="ar-OM" sz="2000" dirty="0">
                          <a:solidFill>
                            <a:schemeClr val="bg1"/>
                          </a:solidFill>
                        </a:rPr>
                        <a:t>ان الطبيعة هي من منحتنا اياه الاله </a:t>
                      </a:r>
                    </a:p>
                    <a:p>
                      <a:pPr algn="ctr"/>
                      <a:r>
                        <a:rPr lang="ar-OM" sz="2000" dirty="0">
                          <a:solidFill>
                            <a:schemeClr val="bg1"/>
                          </a:solidFill>
                        </a:rPr>
                        <a:t>والسير بمقتضى شروط الطبيعة هو السير في الصراط </a:t>
                      </a:r>
                      <a:r>
                        <a:rPr lang="ar-OM" sz="2000" u="sng" dirty="0">
                          <a:solidFill>
                            <a:schemeClr val="bg1"/>
                          </a:solidFill>
                        </a:rPr>
                        <a:t>الواجب</a:t>
                      </a:r>
                      <a:r>
                        <a:rPr lang="ar-OM" sz="2000" dirty="0">
                          <a:solidFill>
                            <a:schemeClr val="bg1"/>
                          </a:solidFill>
                        </a:rPr>
                        <a:t> وهو القصد من التربية والتعليم</a:t>
                      </a:r>
                      <a:endParaRPr lang="en-US" sz="2000" dirty="0">
                        <a:solidFill>
                          <a:schemeClr val="bg1"/>
                        </a:solidFill>
                      </a:endParaRPr>
                    </a:p>
                  </a:txBody>
                  <a:tcPr>
                    <a:solidFill>
                      <a:schemeClr val="bg1">
                        <a:lumMod val="75000"/>
                      </a:schemeClr>
                    </a:solidFill>
                  </a:tcPr>
                </a:tc>
                <a:tc>
                  <a:txBody>
                    <a:bodyPr/>
                    <a:lstStyle/>
                    <a:p>
                      <a:r>
                        <a:rPr lang="ar-OM" sz="2800" dirty="0">
                          <a:solidFill>
                            <a:schemeClr val="bg1"/>
                          </a:solidFill>
                        </a:rPr>
                        <a:t>كونفوسيوش 551-478 ق.م</a:t>
                      </a:r>
                      <a:endParaRPr lang="en-US" sz="2800" dirty="0">
                        <a:solidFill>
                          <a:schemeClr val="bg1"/>
                        </a:solidFill>
                      </a:endParaRPr>
                    </a:p>
                  </a:txBody>
                  <a:tcPr>
                    <a:solidFill>
                      <a:schemeClr val="bg1">
                        <a:lumMod val="75000"/>
                      </a:schemeClr>
                    </a:solidFill>
                  </a:tcPr>
                </a:tc>
                <a:extLst>
                  <a:ext uri="{0D108BD9-81ED-4DB2-BD59-A6C34878D82A}">
                    <a16:rowId xmlns:a16="http://schemas.microsoft.com/office/drawing/2014/main" val="10000"/>
                  </a:ext>
                </a:extLst>
              </a:tr>
              <a:tr h="711079">
                <a:tc>
                  <a:txBody>
                    <a:bodyPr/>
                    <a:lstStyle/>
                    <a:p>
                      <a:pPr algn="ctr"/>
                      <a:r>
                        <a:rPr lang="ar-OM" sz="2000" b="1" dirty="0">
                          <a:solidFill>
                            <a:schemeClr val="tx1"/>
                          </a:solidFill>
                        </a:rPr>
                        <a:t>التربية هي ان تضفي على الجسم والنفس كل جمال </a:t>
                      </a:r>
                      <a:r>
                        <a:rPr lang="ar-OM" sz="2000" b="1" u="sng" dirty="0">
                          <a:solidFill>
                            <a:schemeClr val="tx1"/>
                          </a:solidFill>
                        </a:rPr>
                        <a:t>وكمال</a:t>
                      </a:r>
                      <a:r>
                        <a:rPr lang="ar-OM" sz="2000" b="1" dirty="0">
                          <a:solidFill>
                            <a:schemeClr val="tx1"/>
                          </a:solidFill>
                        </a:rPr>
                        <a:t> ممكن لهما</a:t>
                      </a:r>
                      <a:endParaRPr lang="en-US" sz="2000" b="1" dirty="0">
                        <a:solidFill>
                          <a:schemeClr val="tx1"/>
                        </a:solidFill>
                      </a:endParaRPr>
                    </a:p>
                  </a:txBody>
                  <a:tcPr/>
                </a:tc>
                <a:tc>
                  <a:txBody>
                    <a:bodyPr/>
                    <a:lstStyle/>
                    <a:p>
                      <a:r>
                        <a:rPr lang="ar-OM" sz="2400" b="1" dirty="0">
                          <a:solidFill>
                            <a:schemeClr val="tx1"/>
                          </a:solidFill>
                        </a:rPr>
                        <a:t>أفلاطون 427-347 ق.م</a:t>
                      </a:r>
                      <a:endParaRPr lang="en-US" sz="2400" b="1" dirty="0">
                        <a:solidFill>
                          <a:schemeClr val="tx1"/>
                        </a:solidFill>
                      </a:endParaRPr>
                    </a:p>
                  </a:txBody>
                  <a:tcPr/>
                </a:tc>
                <a:extLst>
                  <a:ext uri="{0D108BD9-81ED-4DB2-BD59-A6C34878D82A}">
                    <a16:rowId xmlns:a16="http://schemas.microsoft.com/office/drawing/2014/main" val="10001"/>
                  </a:ext>
                </a:extLst>
              </a:tr>
              <a:tr h="406331">
                <a:tc>
                  <a:txBody>
                    <a:bodyPr/>
                    <a:lstStyle/>
                    <a:p>
                      <a:r>
                        <a:rPr lang="ar-OM" sz="2000" b="1" dirty="0"/>
                        <a:t>التربية هي</a:t>
                      </a:r>
                      <a:r>
                        <a:rPr lang="ar-OM" sz="2000" b="1" baseline="0" dirty="0"/>
                        <a:t> اعداد العقل للتعليم كما تعد الارض للبذار</a:t>
                      </a:r>
                      <a:endParaRPr lang="en-US" sz="2000" b="1" dirty="0"/>
                    </a:p>
                  </a:txBody>
                  <a:tcPr/>
                </a:tc>
                <a:tc>
                  <a:txBody>
                    <a:bodyPr/>
                    <a:lstStyle/>
                    <a:p>
                      <a:r>
                        <a:rPr lang="ar-OM" sz="2400" b="1" dirty="0"/>
                        <a:t>أرسطو طاليس 384-322 ق.م</a:t>
                      </a:r>
                      <a:endParaRPr lang="en-US" sz="2400" b="1" dirty="0"/>
                    </a:p>
                  </a:txBody>
                  <a:tcPr/>
                </a:tc>
                <a:extLst>
                  <a:ext uri="{0D108BD9-81ED-4DB2-BD59-A6C34878D82A}">
                    <a16:rowId xmlns:a16="http://schemas.microsoft.com/office/drawing/2014/main" val="10002"/>
                  </a:ext>
                </a:extLst>
              </a:tr>
              <a:tr h="711079">
                <a:tc>
                  <a:txBody>
                    <a:bodyPr/>
                    <a:lstStyle/>
                    <a:p>
                      <a:pPr algn="ctr"/>
                      <a:r>
                        <a:rPr lang="ar-OM" sz="2000" b="1" dirty="0"/>
                        <a:t>ان صناعة التعليم هي اشرف الصناعات وان اغراض التربية هي </a:t>
                      </a:r>
                      <a:r>
                        <a:rPr lang="ar-OM" sz="2000" b="1" u="sng" dirty="0"/>
                        <a:t>الفضيلة</a:t>
                      </a:r>
                      <a:r>
                        <a:rPr lang="ar-OM" sz="2000" b="1" dirty="0"/>
                        <a:t> والتقرب الى الله</a:t>
                      </a:r>
                      <a:endParaRPr lang="en-US" sz="2000" b="1" dirty="0"/>
                    </a:p>
                  </a:txBody>
                  <a:tcPr/>
                </a:tc>
                <a:tc>
                  <a:txBody>
                    <a:bodyPr/>
                    <a:lstStyle/>
                    <a:p>
                      <a:r>
                        <a:rPr lang="ar-OM" sz="2400" b="1" dirty="0"/>
                        <a:t>أبو حامد الغزالي 1059-1111 م</a:t>
                      </a:r>
                      <a:endParaRPr lang="en-US" sz="2400" b="1" dirty="0"/>
                    </a:p>
                  </a:txBody>
                  <a:tcPr/>
                </a:tc>
                <a:extLst>
                  <a:ext uri="{0D108BD9-81ED-4DB2-BD59-A6C34878D82A}">
                    <a16:rowId xmlns:a16="http://schemas.microsoft.com/office/drawing/2014/main" val="10003"/>
                  </a:ext>
                </a:extLst>
              </a:tr>
              <a:tr h="711079">
                <a:tc>
                  <a:txBody>
                    <a:bodyPr/>
                    <a:lstStyle/>
                    <a:p>
                      <a:pPr algn="ctr"/>
                      <a:r>
                        <a:rPr lang="ar-OM" sz="2000" b="1" dirty="0"/>
                        <a:t>التربية الكاملة هي التي تجعل الانسان صالحا</a:t>
                      </a:r>
                      <a:r>
                        <a:rPr lang="ar-OM" sz="2000" b="1" baseline="0" dirty="0"/>
                        <a:t> لاداء اي </a:t>
                      </a:r>
                      <a:r>
                        <a:rPr lang="ar-OM" sz="2000" b="1" u="sng" baseline="0" dirty="0"/>
                        <a:t>عمل </a:t>
                      </a:r>
                      <a:endParaRPr lang="en-US" sz="2000" b="1" u="sng" dirty="0"/>
                    </a:p>
                  </a:txBody>
                  <a:tcPr/>
                </a:tc>
                <a:tc>
                  <a:txBody>
                    <a:bodyPr/>
                    <a:lstStyle/>
                    <a:p>
                      <a:r>
                        <a:rPr lang="ar-OM" sz="2400" b="1" dirty="0"/>
                        <a:t>جون ملتون 1608-1674</a:t>
                      </a:r>
                      <a:r>
                        <a:rPr lang="ar-OM" sz="2400" b="1" baseline="0" dirty="0"/>
                        <a:t>م</a:t>
                      </a:r>
                      <a:endParaRPr lang="en-US" sz="2400" b="1" dirty="0"/>
                    </a:p>
                  </a:txBody>
                  <a:tcPr/>
                </a:tc>
                <a:extLst>
                  <a:ext uri="{0D108BD9-81ED-4DB2-BD59-A6C34878D82A}">
                    <a16:rowId xmlns:a16="http://schemas.microsoft.com/office/drawing/2014/main" val="10004"/>
                  </a:ext>
                </a:extLst>
              </a:tr>
              <a:tr h="711079">
                <a:tc>
                  <a:txBody>
                    <a:bodyPr/>
                    <a:lstStyle/>
                    <a:p>
                      <a:pPr algn="ctr"/>
                      <a:r>
                        <a:rPr lang="ar-OM" sz="2000" b="1" dirty="0"/>
                        <a:t>ان واجب التربية ان تعمل على </a:t>
                      </a:r>
                      <a:r>
                        <a:rPr lang="ar-OM" sz="2000" b="1" u="sng" dirty="0"/>
                        <a:t>تهيئة</a:t>
                      </a:r>
                      <a:r>
                        <a:rPr lang="ar-OM" sz="2000" b="1" dirty="0"/>
                        <a:t> الفرص الانسانية كي ينمو الطفل على طبيعته انطلاقا من ميوله واهتماماته</a:t>
                      </a:r>
                      <a:endParaRPr lang="en-US" sz="2000" b="1" dirty="0"/>
                    </a:p>
                  </a:txBody>
                  <a:tcPr/>
                </a:tc>
                <a:tc>
                  <a:txBody>
                    <a:bodyPr/>
                    <a:lstStyle/>
                    <a:p>
                      <a:r>
                        <a:rPr lang="ar-OM" sz="2400" b="1" dirty="0"/>
                        <a:t>جان جاك</a:t>
                      </a:r>
                      <a:r>
                        <a:rPr lang="ar-OM" sz="2400" b="1" baseline="0" dirty="0"/>
                        <a:t> روسو 1712-1778م</a:t>
                      </a:r>
                      <a:endParaRPr lang="en-US" sz="2400" b="1" dirty="0"/>
                    </a:p>
                  </a:txBody>
                  <a:tcPr/>
                </a:tc>
                <a:extLst>
                  <a:ext uri="{0D108BD9-81ED-4DB2-BD59-A6C34878D82A}">
                    <a16:rowId xmlns:a16="http://schemas.microsoft.com/office/drawing/2014/main" val="10005"/>
                  </a:ext>
                </a:extLst>
              </a:tr>
              <a:tr h="711079">
                <a:tc>
                  <a:txBody>
                    <a:bodyPr/>
                    <a:lstStyle/>
                    <a:p>
                      <a:pPr algn="ctr"/>
                      <a:r>
                        <a:rPr lang="ar-OM" sz="2000" b="1" dirty="0"/>
                        <a:t>التربية هي </a:t>
                      </a:r>
                      <a:r>
                        <a:rPr lang="ar-OM" sz="2000" b="1" u="sng" dirty="0"/>
                        <a:t>اعداد</a:t>
                      </a:r>
                      <a:r>
                        <a:rPr lang="ar-OM" sz="2000" b="1" dirty="0"/>
                        <a:t> بني الانسان</a:t>
                      </a:r>
                      <a:r>
                        <a:rPr lang="ar-OM" sz="2000" b="1" baseline="0" dirty="0"/>
                        <a:t> للقيام بواجباته المختلفة في الحياة</a:t>
                      </a:r>
                      <a:endParaRPr lang="en-US" sz="2000" b="1" dirty="0"/>
                    </a:p>
                  </a:txBody>
                  <a:tcPr/>
                </a:tc>
                <a:tc>
                  <a:txBody>
                    <a:bodyPr/>
                    <a:lstStyle/>
                    <a:p>
                      <a:r>
                        <a:rPr lang="ar-OM" sz="2400" b="1" dirty="0"/>
                        <a:t>بستالوتزي 1746-1827م</a:t>
                      </a:r>
                      <a:endParaRPr lang="en-US" sz="2400" b="1" dirty="0"/>
                    </a:p>
                  </a:txBody>
                  <a:tcPr/>
                </a:tc>
                <a:extLst>
                  <a:ext uri="{0D108BD9-81ED-4DB2-BD59-A6C34878D82A}">
                    <a16:rowId xmlns:a16="http://schemas.microsoft.com/office/drawing/2014/main" val="10006"/>
                  </a:ext>
                </a:extLst>
              </a:tr>
              <a:tr h="711079">
                <a:tc>
                  <a:txBody>
                    <a:bodyPr/>
                    <a:lstStyle/>
                    <a:p>
                      <a:pPr lvl="0" algn="ctr"/>
                      <a:r>
                        <a:rPr lang="ar-OM" sz="2000" b="1" dirty="0"/>
                        <a:t>التربية هي</a:t>
                      </a:r>
                      <a:r>
                        <a:rPr lang="ar-OM" sz="2000" b="1" baseline="0" dirty="0"/>
                        <a:t> الحياة </a:t>
                      </a:r>
                      <a:r>
                        <a:rPr lang="ar-SA" sz="2000" b="1" dirty="0"/>
                        <a:t>وهي عملية </a:t>
                      </a:r>
                      <a:r>
                        <a:rPr lang="ar-SA" sz="2000" b="1" u="sng" dirty="0"/>
                        <a:t>تكيف</a:t>
                      </a:r>
                      <a:r>
                        <a:rPr lang="ar-SA" sz="2000" b="1" dirty="0"/>
                        <a:t> بين الفرد وبيئته</a:t>
                      </a:r>
                      <a:endParaRPr lang="en-US" sz="2000" dirty="0"/>
                    </a:p>
                    <a:p>
                      <a:endParaRPr lang="en-US" b="1" dirty="0"/>
                    </a:p>
                  </a:txBody>
                  <a:tcPr/>
                </a:tc>
                <a:tc>
                  <a:txBody>
                    <a:bodyPr/>
                    <a:lstStyle/>
                    <a:p>
                      <a:r>
                        <a:rPr lang="ar-OM" sz="2400" b="1" dirty="0"/>
                        <a:t>جون ديوي 1759-1952 م</a:t>
                      </a:r>
                    </a:p>
                    <a:p>
                      <a:endParaRPr lang="en-US" dirty="0"/>
                    </a:p>
                  </a:txBody>
                  <a:tcPr/>
                </a:tc>
                <a:extLst>
                  <a:ext uri="{0D108BD9-81ED-4DB2-BD59-A6C34878D82A}">
                    <a16:rowId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164816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484784"/>
            <a:ext cx="8928992" cy="2520280"/>
          </a:xfrm>
        </p:spPr>
        <p:txBody>
          <a:bodyPr>
            <a:noAutofit/>
          </a:bodyPr>
          <a:lstStyle/>
          <a:p>
            <a:r>
              <a:rPr lang="ar-OM" sz="2800" u="sng" dirty="0"/>
              <a:t>خلاصة الامر أن هناك تعاريف كثيرة للتربية اختلفت باختلاف نظرة المربين وفلسفتهم في الحياة </a:t>
            </a:r>
            <a:r>
              <a:rPr lang="ar-OM" sz="2800" dirty="0"/>
              <a:t/>
            </a:r>
            <a:br>
              <a:rPr lang="ar-OM" sz="2800" dirty="0"/>
            </a:br>
            <a:r>
              <a:rPr lang="ar-OM" sz="2800" b="1" dirty="0"/>
              <a:t>وقد وجد منذ القدم أنه من الصعب الاتفاق على نوع واحد من التربية تكون صالحة لجميع البشر وفي جميع المجتمعات وتحت كل الأنظمة وفي ظل كل المؤسسات السياسية والاقتصادية والاجتماعية. </a:t>
            </a:r>
            <a:r>
              <a:rPr lang="ar-OM" sz="2800" b="1" dirty="0">
                <a:solidFill>
                  <a:srgbClr val="F15A26"/>
                </a:solidFill>
              </a:rPr>
              <a:t>لماذا ؟</a:t>
            </a:r>
            <a:br>
              <a:rPr lang="ar-OM" sz="2800" b="1" dirty="0">
                <a:solidFill>
                  <a:srgbClr val="F15A26"/>
                </a:solidFill>
              </a:rPr>
            </a:br>
            <a:r>
              <a:rPr lang="ar-OM" sz="2800" dirty="0"/>
              <a:t/>
            </a:r>
            <a:br>
              <a:rPr lang="ar-OM" sz="2800" dirty="0"/>
            </a:br>
            <a:r>
              <a:rPr lang="ar-OM" sz="2800" dirty="0"/>
              <a:t> </a:t>
            </a:r>
            <a:r>
              <a:rPr lang="ar-OM" sz="2800" u="sng" dirty="0"/>
              <a:t>ورغم ذلك كان الحديث عن </a:t>
            </a:r>
            <a:r>
              <a:rPr lang="ar-OM" sz="2800" b="1" u="sng" dirty="0"/>
              <a:t>التربية</a:t>
            </a:r>
            <a:r>
              <a:rPr lang="ar-OM" sz="2800" u="sng" dirty="0"/>
              <a:t> ولا يزال يتناول كمعنى التطور والتقدم والترقي والزيادة والنمو والتنمية والتنشئة ( مترادفات )</a:t>
            </a:r>
            <a:r>
              <a:rPr lang="ar-OM" sz="2800" dirty="0"/>
              <a:t/>
            </a:r>
            <a:br>
              <a:rPr lang="ar-OM" sz="2800" dirty="0"/>
            </a:br>
            <a:endParaRPr lang="en-US" sz="2800" dirty="0"/>
          </a:p>
        </p:txBody>
      </p:sp>
      <p:graphicFrame>
        <p:nvGraphicFramePr>
          <p:cNvPr id="4" name="Content Placeholder 3"/>
          <p:cNvGraphicFramePr>
            <a:graphicFrameLocks noGrp="1"/>
          </p:cNvGraphicFramePr>
          <p:nvPr>
            <p:ph idx="1"/>
            <p:extLst/>
          </p:nvPr>
        </p:nvGraphicFramePr>
        <p:xfrm>
          <a:off x="107504" y="4149080"/>
          <a:ext cx="8928992"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66928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a:t>خصائص التربية</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4468078"/>
              </p:ext>
            </p:extLst>
          </p:nvPr>
        </p:nvGraphicFramePr>
        <p:xfrm>
          <a:off x="457200" y="1600200"/>
          <a:ext cx="8229600" cy="48531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65102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3CFC72F-6BC9-44D3-9623-460796E4B6C0}"/>
                                            </p:graphicEl>
                                          </p:spTgt>
                                        </p:tgtEl>
                                        <p:attrNameLst>
                                          <p:attrName>style.visibility</p:attrName>
                                        </p:attrNameLst>
                                      </p:cBhvr>
                                      <p:to>
                                        <p:strVal val="visible"/>
                                      </p:to>
                                    </p:set>
                                    <p:animEffect transition="in" filter="fade">
                                      <p:cBhvr>
                                        <p:cTn id="7" dur="500"/>
                                        <p:tgtEl>
                                          <p:spTgt spid="4">
                                            <p:graphicEl>
                                              <a:dgm id="{43CFC72F-6BC9-44D3-9623-460796E4B6C0}"/>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FD6429B5-C671-4166-B28B-DFFC5B1D7A4D}"/>
                                            </p:graphicEl>
                                          </p:spTgt>
                                        </p:tgtEl>
                                        <p:attrNameLst>
                                          <p:attrName>style.visibility</p:attrName>
                                        </p:attrNameLst>
                                      </p:cBhvr>
                                      <p:to>
                                        <p:strVal val="visible"/>
                                      </p:to>
                                    </p:set>
                                    <p:animEffect transition="in" filter="fade">
                                      <p:cBhvr>
                                        <p:cTn id="10" dur="500"/>
                                        <p:tgtEl>
                                          <p:spTgt spid="4">
                                            <p:graphicEl>
                                              <a:dgm id="{FD6429B5-C671-4166-B28B-DFFC5B1D7A4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2875C11D-8F70-4A80-A5EF-001CFD3EC2A0}"/>
                                            </p:graphicEl>
                                          </p:spTgt>
                                        </p:tgtEl>
                                        <p:attrNameLst>
                                          <p:attrName>style.visibility</p:attrName>
                                        </p:attrNameLst>
                                      </p:cBhvr>
                                      <p:to>
                                        <p:strVal val="visible"/>
                                      </p:to>
                                    </p:set>
                                    <p:animEffect transition="in" filter="fade">
                                      <p:cBhvr>
                                        <p:cTn id="15" dur="500"/>
                                        <p:tgtEl>
                                          <p:spTgt spid="4">
                                            <p:graphicEl>
                                              <a:dgm id="{2875C11D-8F70-4A80-A5EF-001CFD3EC2A0}"/>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D83A2146-0F21-4F5D-8E42-05207924C89C}"/>
                                            </p:graphicEl>
                                          </p:spTgt>
                                        </p:tgtEl>
                                        <p:attrNameLst>
                                          <p:attrName>style.visibility</p:attrName>
                                        </p:attrNameLst>
                                      </p:cBhvr>
                                      <p:to>
                                        <p:strVal val="visible"/>
                                      </p:to>
                                    </p:set>
                                    <p:animEffect transition="in" filter="fade">
                                      <p:cBhvr>
                                        <p:cTn id="18" dur="500"/>
                                        <p:tgtEl>
                                          <p:spTgt spid="4">
                                            <p:graphicEl>
                                              <a:dgm id="{D83A2146-0F21-4F5D-8E42-05207924C89C}"/>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D14B870D-E52A-4AE8-A13D-CBE8A680599A}"/>
                                            </p:graphicEl>
                                          </p:spTgt>
                                        </p:tgtEl>
                                        <p:attrNameLst>
                                          <p:attrName>style.visibility</p:attrName>
                                        </p:attrNameLst>
                                      </p:cBhvr>
                                      <p:to>
                                        <p:strVal val="visible"/>
                                      </p:to>
                                    </p:set>
                                    <p:animEffect transition="in" filter="fade">
                                      <p:cBhvr>
                                        <p:cTn id="23" dur="500"/>
                                        <p:tgtEl>
                                          <p:spTgt spid="4">
                                            <p:graphicEl>
                                              <a:dgm id="{D14B870D-E52A-4AE8-A13D-CBE8A680599A}"/>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93876827-8993-4BE9-9161-C5EFC7A25CA4}"/>
                                            </p:graphicEl>
                                          </p:spTgt>
                                        </p:tgtEl>
                                        <p:attrNameLst>
                                          <p:attrName>style.visibility</p:attrName>
                                        </p:attrNameLst>
                                      </p:cBhvr>
                                      <p:to>
                                        <p:strVal val="visible"/>
                                      </p:to>
                                    </p:set>
                                    <p:animEffect transition="in" filter="fade">
                                      <p:cBhvr>
                                        <p:cTn id="26" dur="500"/>
                                        <p:tgtEl>
                                          <p:spTgt spid="4">
                                            <p:graphicEl>
                                              <a:dgm id="{93876827-8993-4BE9-9161-C5EFC7A25CA4}"/>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544B1A10-1A6F-4F69-8E0C-447CBE1E8C89}"/>
                                            </p:graphicEl>
                                          </p:spTgt>
                                        </p:tgtEl>
                                        <p:attrNameLst>
                                          <p:attrName>style.visibility</p:attrName>
                                        </p:attrNameLst>
                                      </p:cBhvr>
                                      <p:to>
                                        <p:strVal val="visible"/>
                                      </p:to>
                                    </p:set>
                                    <p:animEffect transition="in" filter="fade">
                                      <p:cBhvr>
                                        <p:cTn id="31" dur="500"/>
                                        <p:tgtEl>
                                          <p:spTgt spid="4">
                                            <p:graphicEl>
                                              <a:dgm id="{544B1A10-1A6F-4F69-8E0C-447CBE1E8C89}"/>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2D012C7F-D279-4C12-AD2B-1ECB1A792C81}"/>
                                            </p:graphicEl>
                                          </p:spTgt>
                                        </p:tgtEl>
                                        <p:attrNameLst>
                                          <p:attrName>style.visibility</p:attrName>
                                        </p:attrNameLst>
                                      </p:cBhvr>
                                      <p:to>
                                        <p:strVal val="visible"/>
                                      </p:to>
                                    </p:set>
                                    <p:animEffect transition="in" filter="fade">
                                      <p:cBhvr>
                                        <p:cTn id="34" dur="500"/>
                                        <p:tgtEl>
                                          <p:spTgt spid="4">
                                            <p:graphicEl>
                                              <a:dgm id="{2D012C7F-D279-4C12-AD2B-1ECB1A792C81}"/>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72A7FE36-4672-4E64-A3E2-39009A837B33}"/>
                                            </p:graphicEl>
                                          </p:spTgt>
                                        </p:tgtEl>
                                        <p:attrNameLst>
                                          <p:attrName>style.visibility</p:attrName>
                                        </p:attrNameLst>
                                      </p:cBhvr>
                                      <p:to>
                                        <p:strVal val="visible"/>
                                      </p:to>
                                    </p:set>
                                    <p:animEffect transition="in" filter="fade">
                                      <p:cBhvr>
                                        <p:cTn id="39" dur="500"/>
                                        <p:tgtEl>
                                          <p:spTgt spid="4">
                                            <p:graphicEl>
                                              <a:dgm id="{72A7FE36-4672-4E64-A3E2-39009A837B33}"/>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2AD15FBA-9D04-4881-A0E7-087827159495}"/>
                                            </p:graphicEl>
                                          </p:spTgt>
                                        </p:tgtEl>
                                        <p:attrNameLst>
                                          <p:attrName>style.visibility</p:attrName>
                                        </p:attrNameLst>
                                      </p:cBhvr>
                                      <p:to>
                                        <p:strVal val="visible"/>
                                      </p:to>
                                    </p:set>
                                    <p:animEffect transition="in" filter="fade">
                                      <p:cBhvr>
                                        <p:cTn id="42" dur="500"/>
                                        <p:tgtEl>
                                          <p:spTgt spid="4">
                                            <p:graphicEl>
                                              <a:dgm id="{2AD15FBA-9D04-4881-A0E7-08782715949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r">
              <a:buNone/>
            </a:pP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928112357"/>
              </p:ext>
            </p:extLst>
          </p:nvPr>
        </p:nvGraphicFramePr>
        <p:xfrm>
          <a:off x="558211" y="829340"/>
          <a:ext cx="8038214" cy="56960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38766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19081FE-1F03-4C51-A920-F5BABE106D3C}"/>
                                            </p:graphicEl>
                                          </p:spTgt>
                                        </p:tgtEl>
                                        <p:attrNameLst>
                                          <p:attrName>style.visibility</p:attrName>
                                        </p:attrNameLst>
                                      </p:cBhvr>
                                      <p:to>
                                        <p:strVal val="visible"/>
                                      </p:to>
                                    </p:set>
                                    <p:animEffect transition="in" filter="fade">
                                      <p:cBhvr>
                                        <p:cTn id="7" dur="500"/>
                                        <p:tgtEl>
                                          <p:spTgt spid="4">
                                            <p:graphicEl>
                                              <a:dgm id="{C19081FE-1F03-4C51-A920-F5BABE106D3C}"/>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238D41CA-9DF9-4242-9263-F2F7AAD4297E}"/>
                                            </p:graphicEl>
                                          </p:spTgt>
                                        </p:tgtEl>
                                        <p:attrNameLst>
                                          <p:attrName>style.visibility</p:attrName>
                                        </p:attrNameLst>
                                      </p:cBhvr>
                                      <p:to>
                                        <p:strVal val="visible"/>
                                      </p:to>
                                    </p:set>
                                    <p:animEffect transition="in" filter="fade">
                                      <p:cBhvr>
                                        <p:cTn id="10" dur="500"/>
                                        <p:tgtEl>
                                          <p:spTgt spid="4">
                                            <p:graphicEl>
                                              <a:dgm id="{238D41CA-9DF9-4242-9263-F2F7AAD4297E}"/>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26A0E844-1B81-4990-ABE8-057A86078C8E}"/>
                                            </p:graphicEl>
                                          </p:spTgt>
                                        </p:tgtEl>
                                        <p:attrNameLst>
                                          <p:attrName>style.visibility</p:attrName>
                                        </p:attrNameLst>
                                      </p:cBhvr>
                                      <p:to>
                                        <p:strVal val="visible"/>
                                      </p:to>
                                    </p:set>
                                    <p:animEffect transition="in" filter="fade">
                                      <p:cBhvr>
                                        <p:cTn id="15" dur="500"/>
                                        <p:tgtEl>
                                          <p:spTgt spid="4">
                                            <p:graphicEl>
                                              <a:dgm id="{26A0E844-1B81-4990-ABE8-057A86078C8E}"/>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E15624A0-A233-47B2-BAAC-28A235397320}"/>
                                            </p:graphicEl>
                                          </p:spTgt>
                                        </p:tgtEl>
                                        <p:attrNameLst>
                                          <p:attrName>style.visibility</p:attrName>
                                        </p:attrNameLst>
                                      </p:cBhvr>
                                      <p:to>
                                        <p:strVal val="visible"/>
                                      </p:to>
                                    </p:set>
                                    <p:animEffect transition="in" filter="fade">
                                      <p:cBhvr>
                                        <p:cTn id="18" dur="500"/>
                                        <p:tgtEl>
                                          <p:spTgt spid="4">
                                            <p:graphicEl>
                                              <a:dgm id="{E15624A0-A233-47B2-BAAC-28A235397320}"/>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27B4D810-049E-4FD6-B8C4-368986BA7BF8}"/>
                                            </p:graphicEl>
                                          </p:spTgt>
                                        </p:tgtEl>
                                        <p:attrNameLst>
                                          <p:attrName>style.visibility</p:attrName>
                                        </p:attrNameLst>
                                      </p:cBhvr>
                                      <p:to>
                                        <p:strVal val="visible"/>
                                      </p:to>
                                    </p:set>
                                    <p:animEffect transition="in" filter="fade">
                                      <p:cBhvr>
                                        <p:cTn id="23" dur="500"/>
                                        <p:tgtEl>
                                          <p:spTgt spid="4">
                                            <p:graphicEl>
                                              <a:dgm id="{27B4D810-049E-4FD6-B8C4-368986BA7BF8}"/>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E99026E4-4FE5-48F0-8AF4-43589C9C60BA}"/>
                                            </p:graphicEl>
                                          </p:spTgt>
                                        </p:tgtEl>
                                        <p:attrNameLst>
                                          <p:attrName>style.visibility</p:attrName>
                                        </p:attrNameLst>
                                      </p:cBhvr>
                                      <p:to>
                                        <p:strVal val="visible"/>
                                      </p:to>
                                    </p:set>
                                    <p:animEffect transition="in" filter="fade">
                                      <p:cBhvr>
                                        <p:cTn id="26" dur="500"/>
                                        <p:tgtEl>
                                          <p:spTgt spid="4">
                                            <p:graphicEl>
                                              <a:dgm id="{E99026E4-4FE5-48F0-8AF4-43589C9C60BA}"/>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091F78EF-C734-41FE-9836-1D1F5CC33569}"/>
                                            </p:graphicEl>
                                          </p:spTgt>
                                        </p:tgtEl>
                                        <p:attrNameLst>
                                          <p:attrName>style.visibility</p:attrName>
                                        </p:attrNameLst>
                                      </p:cBhvr>
                                      <p:to>
                                        <p:strVal val="visible"/>
                                      </p:to>
                                    </p:set>
                                    <p:animEffect transition="in" filter="fade">
                                      <p:cBhvr>
                                        <p:cTn id="31" dur="500"/>
                                        <p:tgtEl>
                                          <p:spTgt spid="4">
                                            <p:graphicEl>
                                              <a:dgm id="{091F78EF-C734-41FE-9836-1D1F5CC33569}"/>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A8AFA099-60B3-4216-940F-2D202BB0B6EB}"/>
                                            </p:graphicEl>
                                          </p:spTgt>
                                        </p:tgtEl>
                                        <p:attrNameLst>
                                          <p:attrName>style.visibility</p:attrName>
                                        </p:attrNameLst>
                                      </p:cBhvr>
                                      <p:to>
                                        <p:strVal val="visible"/>
                                      </p:to>
                                    </p:set>
                                    <p:animEffect transition="in" filter="fade">
                                      <p:cBhvr>
                                        <p:cTn id="34" dur="500"/>
                                        <p:tgtEl>
                                          <p:spTgt spid="4">
                                            <p:graphicEl>
                                              <a:dgm id="{A8AFA099-60B3-4216-940F-2D202BB0B6EB}"/>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E8041E74-D5C3-4007-AEF9-7F0220B16E55}"/>
                                            </p:graphicEl>
                                          </p:spTgt>
                                        </p:tgtEl>
                                        <p:attrNameLst>
                                          <p:attrName>style.visibility</p:attrName>
                                        </p:attrNameLst>
                                      </p:cBhvr>
                                      <p:to>
                                        <p:strVal val="visible"/>
                                      </p:to>
                                    </p:set>
                                    <p:animEffect transition="in" filter="fade">
                                      <p:cBhvr>
                                        <p:cTn id="39" dur="500"/>
                                        <p:tgtEl>
                                          <p:spTgt spid="4">
                                            <p:graphicEl>
                                              <a:dgm id="{E8041E74-D5C3-4007-AEF9-7F0220B16E55}"/>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A31345DF-4DA0-41D4-9022-F7C01E456975}"/>
                                            </p:graphicEl>
                                          </p:spTgt>
                                        </p:tgtEl>
                                        <p:attrNameLst>
                                          <p:attrName>style.visibility</p:attrName>
                                        </p:attrNameLst>
                                      </p:cBhvr>
                                      <p:to>
                                        <p:strVal val="visible"/>
                                      </p:to>
                                    </p:set>
                                    <p:animEffect transition="in" filter="fade">
                                      <p:cBhvr>
                                        <p:cTn id="42" dur="500"/>
                                        <p:tgtEl>
                                          <p:spTgt spid="4">
                                            <p:graphicEl>
                                              <a:dgm id="{A31345DF-4DA0-41D4-9022-F7C01E45697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a:t>أهمية التربية</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86106106"/>
              </p:ext>
            </p:extLst>
          </p:nvPr>
        </p:nvGraphicFramePr>
        <p:xfrm>
          <a:off x="228600" y="1219200"/>
          <a:ext cx="86868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45814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6D2831A-CB41-45F7-AB0A-E5079D0C6147}"/>
                                            </p:graphicEl>
                                          </p:spTgt>
                                        </p:tgtEl>
                                        <p:attrNameLst>
                                          <p:attrName>style.visibility</p:attrName>
                                        </p:attrNameLst>
                                      </p:cBhvr>
                                      <p:to>
                                        <p:strVal val="visible"/>
                                      </p:to>
                                    </p:set>
                                    <p:animEffect transition="in" filter="fade">
                                      <p:cBhvr>
                                        <p:cTn id="7" dur="500"/>
                                        <p:tgtEl>
                                          <p:spTgt spid="4">
                                            <p:graphicEl>
                                              <a:dgm id="{96D2831A-CB41-45F7-AB0A-E5079D0C614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996ECB1-2AA2-4839-B056-50A117595CE2}"/>
                                            </p:graphicEl>
                                          </p:spTgt>
                                        </p:tgtEl>
                                        <p:attrNameLst>
                                          <p:attrName>style.visibility</p:attrName>
                                        </p:attrNameLst>
                                      </p:cBhvr>
                                      <p:to>
                                        <p:strVal val="visible"/>
                                      </p:to>
                                    </p:set>
                                    <p:animEffect transition="in" filter="fade">
                                      <p:cBhvr>
                                        <p:cTn id="12" dur="500"/>
                                        <p:tgtEl>
                                          <p:spTgt spid="4">
                                            <p:graphicEl>
                                              <a:dgm id="{C996ECB1-2AA2-4839-B056-50A117595CE2}"/>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8A60A049-8E08-4424-8AD5-284ADD90B01D}"/>
                                            </p:graphicEl>
                                          </p:spTgt>
                                        </p:tgtEl>
                                        <p:attrNameLst>
                                          <p:attrName>style.visibility</p:attrName>
                                        </p:attrNameLst>
                                      </p:cBhvr>
                                      <p:to>
                                        <p:strVal val="visible"/>
                                      </p:to>
                                    </p:set>
                                    <p:animEffect transition="in" filter="fade">
                                      <p:cBhvr>
                                        <p:cTn id="15" dur="500"/>
                                        <p:tgtEl>
                                          <p:spTgt spid="4">
                                            <p:graphicEl>
                                              <a:dgm id="{8A60A049-8E08-4424-8AD5-284ADD90B01D}"/>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B63069B0-14FC-419E-B291-9D0BC6B54450}"/>
                                            </p:graphicEl>
                                          </p:spTgt>
                                        </p:tgtEl>
                                        <p:attrNameLst>
                                          <p:attrName>style.visibility</p:attrName>
                                        </p:attrNameLst>
                                      </p:cBhvr>
                                      <p:to>
                                        <p:strVal val="visible"/>
                                      </p:to>
                                    </p:set>
                                    <p:animEffect transition="in" filter="fade">
                                      <p:cBhvr>
                                        <p:cTn id="20" dur="500"/>
                                        <p:tgtEl>
                                          <p:spTgt spid="4">
                                            <p:graphicEl>
                                              <a:dgm id="{B63069B0-14FC-419E-B291-9D0BC6B54450}"/>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B12BBBDA-3F6B-40B2-8C49-10CFB3B7B648}"/>
                                            </p:graphicEl>
                                          </p:spTgt>
                                        </p:tgtEl>
                                        <p:attrNameLst>
                                          <p:attrName>style.visibility</p:attrName>
                                        </p:attrNameLst>
                                      </p:cBhvr>
                                      <p:to>
                                        <p:strVal val="visible"/>
                                      </p:to>
                                    </p:set>
                                    <p:animEffect transition="in" filter="fade">
                                      <p:cBhvr>
                                        <p:cTn id="23" dur="500"/>
                                        <p:tgtEl>
                                          <p:spTgt spid="4">
                                            <p:graphicEl>
                                              <a:dgm id="{B12BBBDA-3F6B-40B2-8C49-10CFB3B7B64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28600" y="1295400"/>
            <a:ext cx="8686800" cy="533400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OM" sz="4400" b="1" i="0" u="none" strike="noStrike" kern="1200" cap="none" spc="0" normalizeH="0" baseline="0" noProof="0">
                <a:ln>
                  <a:noFill/>
                </a:ln>
                <a:solidFill>
                  <a:prstClr val="black"/>
                </a:solidFill>
                <a:effectLst/>
                <a:uLnTx/>
                <a:uFillTx/>
                <a:latin typeface="Calibri"/>
                <a:ea typeface="+mn-ea"/>
                <a:cs typeface="Times New Roman" panose="02020603050405020304" pitchFamily="18" charset="0"/>
              </a:rPr>
              <a:t>أهداف التربية</a:t>
            </a:r>
            <a:endParaRPr kumimoji="0" lang="ar-OM"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يمكن القول أن هدف التربية الأساسي هو </a:t>
            </a:r>
            <a:r>
              <a:rPr kumimoji="0" lang="ar-SA" sz="2400" b="1" i="0" u="none" strike="noStrike" kern="1200" cap="none" spc="0" normalizeH="0" baseline="0" noProof="0">
                <a:ln>
                  <a:noFill/>
                </a:ln>
                <a:solidFill>
                  <a:srgbClr val="9BBB59">
                    <a:lumMod val="75000"/>
                  </a:srgbClr>
                </a:solidFill>
                <a:effectLst/>
                <a:uLnTx/>
                <a:uFillTx/>
                <a:latin typeface="Garamond"/>
                <a:ea typeface="+mn-ea"/>
                <a:cs typeface="Times New Roman"/>
              </a:rPr>
              <a:t>أنسنة الإنسان </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أي جعله مخلوقا إنسانيا يعيش في مجتمع ضمن إطار اجتماعي يحتوي علي تقاليد ونظم وقيم ومعايير وأفكار خاصة به .</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والعملية التربوية تكسب الفرد </a:t>
            </a:r>
            <a:r>
              <a:rPr kumimoji="0" lang="ar-SA" sz="2400" b="1" i="0" u="none" strike="noStrike" kern="1200" cap="none" spc="0" normalizeH="0" baseline="0" noProof="0">
                <a:ln>
                  <a:noFill/>
                </a:ln>
                <a:solidFill>
                  <a:srgbClr val="9BBB59">
                    <a:lumMod val="75000"/>
                  </a:srgbClr>
                </a:solidFill>
                <a:effectLst/>
                <a:uLnTx/>
                <a:uFillTx/>
                <a:latin typeface="Garamond"/>
                <a:ea typeface="+mn-ea"/>
                <a:cs typeface="Times New Roman"/>
              </a:rPr>
              <a:t>حضارة الماضي وتمكنه من المشاركة في ممارسة حضارة الحاضر</a:t>
            </a:r>
            <a:r>
              <a:rPr kumimoji="0" lang="ar-SA" sz="2400" b="1" i="0" u="none" strike="noStrike" kern="1200" cap="none" spc="0" normalizeH="0" baseline="0" noProof="0">
                <a:ln>
                  <a:noFill/>
                </a:ln>
                <a:solidFill>
                  <a:srgbClr val="B15E28"/>
                </a:solidFill>
                <a:effectLst/>
                <a:uLnTx/>
                <a:uFillTx/>
                <a:latin typeface="Garamond"/>
                <a:ea typeface="+mn-ea"/>
                <a:cs typeface="Times New Roman"/>
              </a:rPr>
              <a:t> </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وتهيئة للتطوير وإضافة واختراع وتقدم حضارة المستقبل </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إنها عملية تسهم وتشارك وتدفع </a:t>
            </a:r>
            <a:r>
              <a:rPr kumimoji="0" lang="ar-SA" sz="2400" b="1" i="0" u="none" strike="noStrike" kern="1200" cap="none" spc="0" normalizeH="0" baseline="0" noProof="0">
                <a:ln>
                  <a:noFill/>
                </a:ln>
                <a:solidFill>
                  <a:srgbClr val="9BBB59">
                    <a:lumMod val="75000"/>
                  </a:srgbClr>
                </a:solidFill>
                <a:effectLst/>
                <a:uLnTx/>
                <a:uFillTx/>
                <a:latin typeface="Garamond"/>
                <a:ea typeface="+mn-ea"/>
                <a:cs typeface="Times New Roman"/>
              </a:rPr>
              <a:t>عجلة الزمن للبقاء </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إنها تحصيل فرد في تراث الجماعة وتراث جماعة ينتقل بواسطة فرد .</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فالتربية </a:t>
            </a:r>
            <a:r>
              <a:rPr kumimoji="0" lang="ar-SA" sz="2400" b="1" i="0" u="none" strike="noStrike" kern="1200" cap="none" spc="0" normalizeH="0" baseline="0" noProof="0">
                <a:ln>
                  <a:noFill/>
                </a:ln>
                <a:solidFill>
                  <a:srgbClr val="9BBB59">
                    <a:lumMod val="75000"/>
                  </a:srgbClr>
                </a:solidFill>
                <a:effectLst/>
                <a:uLnTx/>
                <a:uFillTx/>
                <a:latin typeface="Garamond"/>
                <a:ea typeface="+mn-ea"/>
                <a:cs typeface="Times New Roman"/>
              </a:rPr>
              <a:t>وسيلة وهدف </a:t>
            </a:r>
            <a:r>
              <a:rPr kumimoji="0" lang="ar-OM" sz="2400" b="1" i="0" u="none" strike="noStrike" kern="1200" cap="none" spc="0" normalizeH="0" baseline="0" noProof="0">
                <a:ln>
                  <a:noFill/>
                </a:ln>
                <a:solidFill>
                  <a:srgbClr val="9BBB59">
                    <a:lumMod val="75000"/>
                  </a:srgbClr>
                </a:solidFill>
                <a:effectLst/>
                <a:uLnTx/>
                <a:uFillTx/>
                <a:latin typeface="Garamond"/>
                <a:ea typeface="+mn-ea"/>
                <a:cs typeface="Times New Roman"/>
              </a:rPr>
              <a:t>و</a:t>
            </a:r>
            <a:r>
              <a:rPr kumimoji="0" lang="ar-SA" sz="2400" b="1" i="0" u="none" strike="noStrike" kern="1200" cap="none" spc="0" normalizeH="0" baseline="0" noProof="0">
                <a:ln>
                  <a:noFill/>
                </a:ln>
                <a:solidFill>
                  <a:srgbClr val="9BBB59">
                    <a:lumMod val="75000"/>
                  </a:srgbClr>
                </a:solidFill>
                <a:effectLst/>
                <a:uLnTx/>
                <a:uFillTx/>
                <a:latin typeface="Garamond"/>
                <a:ea typeface="+mn-ea"/>
                <a:cs typeface="Times New Roman"/>
              </a:rPr>
              <a:t>طريقة وغاية </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تبدأ مع بدأ الحياة ولا تنتهي رغم نهاية حياة</a:t>
            </a:r>
            <a:r>
              <a:rPr kumimoji="0" lang="ar-OM"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الأفراد لأنها اجتماعية تخص المجتمع كما تخص كل فرد فيه </a:t>
            </a:r>
            <a:r>
              <a:rPr kumimoji="0" lang="ar-OM"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ف</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هي راية تسلمها الجيل الحاضر من الجيل الماضي وسيسلمها الجيل الحالي إلي الأجيال القادمة هي </a:t>
            </a:r>
            <a:r>
              <a:rPr kumimoji="0" lang="ar-SA" sz="2400" b="1" i="0" u="none" strike="noStrike" kern="1200" cap="none" spc="0" normalizeH="0" baseline="0" noProof="0">
                <a:ln>
                  <a:noFill/>
                </a:ln>
                <a:solidFill>
                  <a:srgbClr val="9BBB59">
                    <a:lumMod val="75000"/>
                  </a:srgbClr>
                </a:solidFill>
                <a:effectLst/>
                <a:uLnTx/>
                <a:uFillTx/>
                <a:latin typeface="Garamond"/>
                <a:ea typeface="+mn-ea"/>
                <a:cs typeface="Times New Roman"/>
              </a:rPr>
              <a:t>عملية اجتماعية</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رغم كونها من العلوم التطبيقية فهي جهد اجتماعي يمارس في المجتمع ويطبق علي مر الأجيال  .</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والتربية هي </a:t>
            </a:r>
            <a:r>
              <a:rPr kumimoji="0" lang="ar-SA" sz="2400" b="1" i="0" u="none" strike="noStrike" kern="1200" cap="none" spc="0" normalizeH="0" baseline="0" noProof="0">
                <a:ln>
                  <a:noFill/>
                </a:ln>
                <a:solidFill>
                  <a:srgbClr val="9BBB59">
                    <a:lumMod val="75000"/>
                  </a:srgbClr>
                </a:solidFill>
                <a:effectLst/>
                <a:uLnTx/>
                <a:uFillTx/>
                <a:latin typeface="Garamond"/>
                <a:ea typeface="+mn-ea"/>
                <a:cs typeface="Times New Roman"/>
              </a:rPr>
              <a:t>مؤسسة الثقافة </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التي عن طريقها يمكن تغيير عقول الأفراد وتجديدها.</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424061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28600" y="836712"/>
            <a:ext cx="8686800" cy="586888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457200" rtl="1" eaLnBrk="1" fontAlgn="auto" latinLnBrk="0" hangingPunct="1">
              <a:lnSpc>
                <a:spcPct val="107000"/>
              </a:lnSpc>
              <a:spcBef>
                <a:spcPct val="20000"/>
              </a:spcBef>
              <a:spcAft>
                <a:spcPts val="800"/>
              </a:spcAft>
              <a:buClr>
                <a:srgbClr val="B15E28"/>
              </a:buClr>
              <a:buSzPct val="115000"/>
              <a:buFont typeface="Arial" pitchFamily="34" charset="0"/>
              <a:buNone/>
              <a:tabLst/>
              <a:defRPr/>
            </a:pPr>
            <a:r>
              <a:rPr kumimoji="0" lang="ar-SA" sz="2800" b="1" i="0" u="sng"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rPr>
              <a:t>أن هناك مواصفات لا بد منها للأهداف التربوية كي تؤدي الغرض الذي وضعت من أجله</a:t>
            </a:r>
            <a:r>
              <a:rPr kumimoji="0" lang="ar-OM" sz="2800" b="1" i="0" u="sng"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rPr>
              <a:t> وهي:</a:t>
            </a:r>
            <a:endParaRPr kumimoji="0" lang="ar-SA" sz="2800" b="1" i="0" u="sng"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285750" marR="0" lvl="0" indent="-285750" algn="r" defTabSz="457200" rtl="1" eaLnBrk="1" fontAlgn="auto" latinLnBrk="0" hangingPunct="1">
              <a:lnSpc>
                <a:spcPct val="107000"/>
              </a:lnSpc>
              <a:spcBef>
                <a:spcPct val="20000"/>
              </a:spcBef>
              <a:spcAft>
                <a:spcPts val="800"/>
              </a:spcAft>
              <a:buClr>
                <a:srgbClr val="B15E28"/>
              </a:buClr>
              <a:buSzPct val="115000"/>
              <a:buFont typeface="Arial"/>
              <a:buChar char="•"/>
              <a:tabLst/>
              <a:defRPr/>
            </a:pPr>
            <a:r>
              <a:rPr kumimoji="0" lang="ar-SA" sz="2500" b="1" i="0" u="none"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rPr>
              <a:t>شاملة </a:t>
            </a: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جوانب الحياة المختلفة.</a:t>
            </a:r>
            <a:endParaRPr kumimoji="0" lang="en-US"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mn-cs"/>
            </a:endParaRPr>
          </a:p>
          <a:p>
            <a:pPr marL="285750" marR="0" lvl="0" indent="-285750" algn="r" defTabSz="457200" rtl="1" eaLnBrk="1" fontAlgn="auto" latinLnBrk="0" hangingPunct="1">
              <a:lnSpc>
                <a:spcPct val="107000"/>
              </a:lnSpc>
              <a:spcBef>
                <a:spcPct val="20000"/>
              </a:spcBef>
              <a:spcAft>
                <a:spcPts val="800"/>
              </a:spcAft>
              <a:buClr>
                <a:srgbClr val="B15E28"/>
              </a:buClr>
              <a:buSzPct val="115000"/>
              <a:buFont typeface="Arial"/>
              <a:buChar char="•"/>
              <a:tabLst/>
              <a:defRPr/>
            </a:pP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مؤدية إلى </a:t>
            </a:r>
            <a:r>
              <a:rPr kumimoji="0" lang="ar-SA" sz="2500" b="1" i="0" u="none"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rPr>
              <a:t>التوازن </a:t>
            </a:r>
            <a:r>
              <a:rPr kumimoji="0" lang="ar-SA" sz="25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والتوافق</a:t>
            </a: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 وعدم التعارض بين الجوانب المختلفة.</a:t>
            </a:r>
            <a:endParaRPr kumimoji="0" lang="en-US"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mn-cs"/>
            </a:endParaRPr>
          </a:p>
          <a:p>
            <a:pPr marL="285750" marR="0" lvl="0" indent="-285750" algn="r" defTabSz="457200" rtl="1" eaLnBrk="1" fontAlgn="auto" latinLnBrk="0" hangingPunct="1">
              <a:lnSpc>
                <a:spcPct val="107000"/>
              </a:lnSpc>
              <a:spcBef>
                <a:spcPct val="20000"/>
              </a:spcBef>
              <a:spcAft>
                <a:spcPts val="800"/>
              </a:spcAft>
              <a:buClr>
                <a:srgbClr val="B15E28"/>
              </a:buClr>
              <a:buSzPct val="115000"/>
              <a:buFont typeface="Arial"/>
              <a:buChar char="•"/>
              <a:tabLst/>
              <a:defRPr/>
            </a:pP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أن تكون </a:t>
            </a:r>
            <a:r>
              <a:rPr kumimoji="0" lang="ar-SA" sz="2500" b="1" i="0" u="none"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rPr>
              <a:t>مرنة </a:t>
            </a: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مسايرة لاختلاف الظروف والأحوال والعصور والأقطار.</a:t>
            </a:r>
            <a:endParaRPr kumimoji="0" lang="en-US"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mn-cs"/>
            </a:endParaRPr>
          </a:p>
          <a:p>
            <a:pPr marL="285750" marR="0" lvl="0" indent="-285750" algn="r" defTabSz="457200" rtl="1" eaLnBrk="1" fontAlgn="auto" latinLnBrk="0" hangingPunct="1">
              <a:lnSpc>
                <a:spcPct val="107000"/>
              </a:lnSpc>
              <a:spcBef>
                <a:spcPct val="20000"/>
              </a:spcBef>
              <a:spcAft>
                <a:spcPts val="800"/>
              </a:spcAft>
              <a:buClr>
                <a:srgbClr val="B15E28"/>
              </a:buClr>
              <a:buSzPct val="115000"/>
              <a:buFont typeface="Arial"/>
              <a:buChar char="•"/>
              <a:tabLst/>
              <a:defRPr/>
            </a:pP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صالحة للبقاء </a:t>
            </a:r>
            <a:r>
              <a:rPr kumimoji="0" lang="ar-SA" sz="2500" b="1" i="0" u="none"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rPr>
              <a:t>والاستمرار </a:t>
            </a: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ومناسبة للكائن الإنساني، موافقة لفطرته وغير متعارضة مع الحق.</a:t>
            </a:r>
            <a:endParaRPr kumimoji="0" lang="en-US"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mn-cs"/>
            </a:endParaRPr>
          </a:p>
          <a:p>
            <a:pPr marL="285750" marR="0" lvl="0" indent="-285750" algn="r" defTabSz="457200" rtl="1" eaLnBrk="1" fontAlgn="auto" latinLnBrk="0" hangingPunct="1">
              <a:lnSpc>
                <a:spcPct val="107000"/>
              </a:lnSpc>
              <a:spcBef>
                <a:spcPct val="20000"/>
              </a:spcBef>
              <a:spcAft>
                <a:spcPts val="800"/>
              </a:spcAft>
              <a:buClr>
                <a:srgbClr val="B15E28"/>
              </a:buClr>
              <a:buSzPct val="115000"/>
              <a:buFont typeface="Arial"/>
              <a:buChar char="•"/>
              <a:tabLst/>
              <a:defRPr/>
            </a:pPr>
            <a:r>
              <a:rPr kumimoji="0" lang="ar-SA" sz="2500" b="1" i="0" u="none"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rPr>
              <a:t>متوافقة </a:t>
            </a: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غير متصادمة مع المصالح المختلفة وأن تكون واضحة الفهم للمربي والطالب.</a:t>
            </a:r>
            <a:endParaRPr kumimoji="0" lang="en-US"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mn-cs"/>
            </a:endParaRPr>
          </a:p>
          <a:p>
            <a:pPr marL="285750" marR="0" lvl="0" indent="-285750" algn="r" defTabSz="457200" rtl="1" eaLnBrk="1" fontAlgn="auto" latinLnBrk="0" hangingPunct="1">
              <a:lnSpc>
                <a:spcPct val="107000"/>
              </a:lnSpc>
              <a:spcBef>
                <a:spcPct val="20000"/>
              </a:spcBef>
              <a:spcAft>
                <a:spcPts val="800"/>
              </a:spcAft>
              <a:buClr>
                <a:srgbClr val="B15E28"/>
              </a:buClr>
              <a:buSzPct val="115000"/>
              <a:buFont typeface="Arial"/>
              <a:buChar char="•"/>
              <a:tabLst/>
              <a:defRPr/>
            </a:pP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أن تكون </a:t>
            </a:r>
            <a:r>
              <a:rPr kumimoji="0" lang="ar-SA" sz="2500" b="1" i="0" u="none" strike="noStrike" kern="1200" cap="none" spc="0" normalizeH="0" baseline="0" noProof="0" dirty="0">
                <a:ln>
                  <a:noFill/>
                </a:ln>
                <a:solidFill>
                  <a:srgbClr val="9BBB59">
                    <a:lumMod val="75000"/>
                  </a:srgbClr>
                </a:solidFill>
                <a:effectLst/>
                <a:uLnTx/>
                <a:uFillTx/>
                <a:latin typeface="Calibri" panose="020F0502020204030204" pitchFamily="34" charset="0"/>
                <a:ea typeface="Calibri" panose="020F0502020204030204" pitchFamily="34" charset="0"/>
                <a:cs typeface="Arial" panose="020B0604020202020204" pitchFamily="34" charset="0"/>
              </a:rPr>
              <a:t>واقعية </a:t>
            </a: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ميسرة في التطبيق وأن تكون مؤثرة في سلوك المربي والطالب.</a:t>
            </a:r>
          </a:p>
          <a:p>
            <a:pPr marL="0" marR="0" lvl="0" indent="0" algn="r" defTabSz="457200" rtl="1" eaLnBrk="1" fontAlgn="auto" latinLnBrk="0" hangingPunct="1">
              <a:lnSpc>
                <a:spcPct val="107000"/>
              </a:lnSpc>
              <a:spcBef>
                <a:spcPct val="20000"/>
              </a:spcBef>
              <a:spcAft>
                <a:spcPts val="800"/>
              </a:spcAft>
              <a:buClr>
                <a:srgbClr val="B15E28"/>
              </a:buClr>
              <a:buSzPct val="115000"/>
              <a:buFont typeface="Arial" pitchFamily="34" charset="0"/>
              <a:buNone/>
              <a:tabLst/>
              <a:defRPr/>
            </a:pPr>
            <a:r>
              <a:rPr kumimoji="0" lang="ar-SA" sz="2500" b="1"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ea typeface="Calibri" panose="020F0502020204030204" pitchFamily="34" charset="0"/>
                <a:cs typeface="Arial" panose="020B0604020202020204" pitchFamily="34" charset="0"/>
              </a:rPr>
              <a:t>	إن الأهداف التربوية متعددة بتعدد الأمم والشعوب وكذلك بتعدد الفلاسفة وما لديهم من أفكار، بل هي متغيرة لدى العلماء أو في الأمة الواحدة بتغير الزمان أو الظروف المحيطة</a:t>
            </a: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26626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28600" y="1143000"/>
            <a:ext cx="8686800" cy="54864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marR="0" lvl="0" indent="-285750" algn="ctr" defTabSz="457200" rtl="1" eaLnBrk="1" fontAlgn="auto" latinLnBrk="0" hangingPunct="1">
              <a:lnSpc>
                <a:spcPct val="100000"/>
              </a:lnSpc>
              <a:spcBef>
                <a:spcPct val="20000"/>
              </a:spcBef>
              <a:spcAft>
                <a:spcPts val="600"/>
              </a:spcAft>
              <a:buClr>
                <a:srgbClr val="B15E28"/>
              </a:buClr>
              <a:buSzPct val="115000"/>
              <a:buFont typeface="Arial" pitchFamily="34" charset="0"/>
              <a:buNone/>
              <a:tabLst/>
              <a:defRPr/>
            </a:pPr>
            <a:r>
              <a:rPr kumimoji="0" lang="ar-OM" sz="4400" b="1" i="0" u="none" strike="noStrike" kern="1200" cap="none" spc="0" normalizeH="0" baseline="0" noProof="0">
                <a:ln>
                  <a:noFill/>
                </a:ln>
                <a:solidFill>
                  <a:prstClr val="black"/>
                </a:solidFill>
                <a:effectLst/>
                <a:uLnTx/>
                <a:uFillTx/>
                <a:latin typeface="Calibri"/>
                <a:ea typeface="+mn-ea"/>
                <a:cs typeface="Times New Roman" panose="02020603050405020304" pitchFamily="18" charset="0"/>
              </a:rPr>
              <a:t>اسس التربية</a:t>
            </a:r>
          </a:p>
          <a:p>
            <a:pPr marL="285750" marR="0" lvl="0" indent="-285750" algn="ctr" defTabSz="457200" rtl="1" eaLnBrk="1" fontAlgn="auto" latinLnBrk="0" hangingPunct="1">
              <a:lnSpc>
                <a:spcPct val="100000"/>
              </a:lnSpc>
              <a:spcBef>
                <a:spcPct val="20000"/>
              </a:spcBef>
              <a:spcAft>
                <a:spcPts val="600"/>
              </a:spcAft>
              <a:buClr>
                <a:srgbClr val="B15E28"/>
              </a:buClr>
              <a:buSzPct val="115000"/>
              <a:buFont typeface="Arial" pitchFamily="34" charset="0"/>
              <a:buNone/>
              <a:tabLst/>
              <a:defRPr/>
            </a:pPr>
            <a:r>
              <a:rPr kumimoji="0" lang="ar-SA" sz="2800" b="1" i="0" u="sng" strike="noStrike" kern="1200" cap="none" spc="0" normalizeH="0" baseline="0" noProof="0">
                <a:ln>
                  <a:noFill/>
                </a:ln>
                <a:solidFill>
                  <a:srgbClr val="9BBB59">
                    <a:lumMod val="75000"/>
                  </a:srgbClr>
                </a:solidFill>
                <a:effectLst/>
                <a:uLnTx/>
                <a:uFillTx/>
                <a:latin typeface="Garamond"/>
                <a:ea typeface="+mn-ea"/>
                <a:cs typeface="Times New Roman"/>
              </a:rPr>
              <a:t>هنا تبرز لنا بعض الأسس التي لابد من الوعي بها واعتبارها إطارا تعمل فيه التربية </a:t>
            </a:r>
            <a:r>
              <a:rPr kumimoji="0" lang="ar-OM" sz="2800" b="1" i="0" u="sng" strike="noStrike" kern="1200" cap="none" spc="0" normalizeH="0" baseline="0" noProof="0">
                <a:ln>
                  <a:noFill/>
                </a:ln>
                <a:solidFill>
                  <a:srgbClr val="9BBB59">
                    <a:lumMod val="75000"/>
                  </a:srgbClr>
                </a:solidFill>
                <a:effectLst/>
                <a:uLnTx/>
                <a:uFillTx/>
                <a:latin typeface="Garamond"/>
                <a:ea typeface="+mn-ea"/>
                <a:cs typeface="Times New Roman"/>
              </a:rPr>
              <a:t>منها :</a:t>
            </a:r>
            <a:endParaRPr kumimoji="0" lang="en-US" sz="2800" b="1" i="0" u="sng" strike="noStrike" kern="1200" cap="none" spc="0" normalizeH="0" baseline="0" noProof="0">
              <a:ln>
                <a:noFill/>
              </a:ln>
              <a:solidFill>
                <a:srgbClr val="9BBB59">
                  <a:lumMod val="75000"/>
                </a:srgbClr>
              </a:solidFill>
              <a:effectLst/>
              <a:uLnTx/>
              <a:uFillTx/>
              <a:latin typeface="Garamond"/>
              <a:ea typeface="+mn-ea"/>
              <a:cs typeface="+mn-cs"/>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sng" strike="noStrike" kern="1200" cap="none" spc="0" normalizeH="0" baseline="0" noProof="0">
                <a:ln>
                  <a:noFill/>
                </a:ln>
                <a:solidFill>
                  <a:prstClr val="black">
                    <a:lumMod val="85000"/>
                    <a:lumOff val="15000"/>
                  </a:prstClr>
                </a:solidFill>
                <a:effectLst/>
                <a:uLnTx/>
                <a:uFillTx/>
                <a:latin typeface="Garamond"/>
                <a:ea typeface="+mn-ea"/>
                <a:cs typeface="Times New Roman"/>
              </a:rPr>
              <a:t>أولا</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a:t>
            </a:r>
            <a:r>
              <a:rPr kumimoji="0" lang="ar-OM"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إن التربية عملية </a:t>
            </a:r>
            <a:r>
              <a:rPr kumimoji="0" lang="ar-SA" sz="2400" b="1" i="0" u="none" strike="noStrike" kern="1200" cap="none" spc="0" normalizeH="0" baseline="0" noProof="0">
                <a:ln>
                  <a:noFill/>
                </a:ln>
                <a:solidFill>
                  <a:srgbClr val="92D050"/>
                </a:solidFill>
                <a:effectLst/>
                <a:uLnTx/>
                <a:uFillTx/>
                <a:latin typeface="Garamond"/>
                <a:ea typeface="+mn-ea"/>
                <a:cs typeface="Times New Roman"/>
              </a:rPr>
              <a:t>اجتماعية</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ثقافية تشتق ضرورتها من ضرورة الوجود الاجتماعي للأفراد ومن كونهم حملة الثقافة .  </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sng" strike="noStrike" kern="1200" cap="none" spc="0" normalizeH="0" baseline="0" noProof="0">
                <a:ln>
                  <a:noFill/>
                </a:ln>
                <a:solidFill>
                  <a:prstClr val="black">
                    <a:lumMod val="85000"/>
                    <a:lumOff val="15000"/>
                  </a:prstClr>
                </a:solidFill>
                <a:effectLst/>
                <a:uLnTx/>
                <a:uFillTx/>
                <a:latin typeface="Garamond"/>
                <a:ea typeface="+mn-ea"/>
                <a:cs typeface="Times New Roman"/>
              </a:rPr>
              <a:t>ثانيا</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a:t>
            </a:r>
            <a:r>
              <a:rPr kumimoji="0" lang="ar-OM"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إن </a:t>
            </a:r>
            <a:r>
              <a:rPr kumimoji="0" lang="ar-SA" sz="2400" b="1" i="0" u="none" strike="noStrike" kern="1200" cap="none" spc="0" normalizeH="0" baseline="0" noProof="0">
                <a:ln>
                  <a:noFill/>
                </a:ln>
                <a:solidFill>
                  <a:srgbClr val="92D050"/>
                </a:solidFill>
                <a:effectLst/>
                <a:uLnTx/>
                <a:uFillTx/>
                <a:latin typeface="Garamond"/>
                <a:ea typeface="+mn-ea"/>
                <a:cs typeface="Times New Roman"/>
              </a:rPr>
              <a:t>الثقافة</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بكل وسائطها تعتبر الوعاء التربوي العام حيث تحدث عملية التنشئة الاجتماعية للأفراد بما تؤدي إليه من اكتسابهم أنماط سلوكية تحدد علاقاتهم وتعبر عن نفسها فيما يقومون به  من أدوار اجتماعية .</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sng" strike="noStrike" kern="1200" cap="none" spc="0" normalizeH="0" baseline="0" noProof="0">
                <a:ln>
                  <a:noFill/>
                </a:ln>
                <a:solidFill>
                  <a:prstClr val="black">
                    <a:lumMod val="85000"/>
                    <a:lumOff val="15000"/>
                  </a:prstClr>
                </a:solidFill>
                <a:effectLst/>
                <a:uLnTx/>
                <a:uFillTx/>
                <a:latin typeface="Garamond"/>
                <a:ea typeface="+mn-ea"/>
                <a:cs typeface="Times New Roman"/>
              </a:rPr>
              <a:t>ثالثا</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a:t>
            </a:r>
            <a:r>
              <a:rPr kumimoji="0" lang="ar-OM"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إن </a:t>
            </a:r>
            <a:r>
              <a:rPr kumimoji="0" lang="ar-SA" sz="2400" b="1" i="0" u="none" strike="noStrike" kern="1200" cap="none" spc="0" normalizeH="0" baseline="0" noProof="0">
                <a:ln>
                  <a:noFill/>
                </a:ln>
                <a:solidFill>
                  <a:srgbClr val="92D050"/>
                </a:solidFill>
                <a:effectLst/>
                <a:uLnTx/>
                <a:uFillTx/>
                <a:latin typeface="Garamond"/>
                <a:ea typeface="+mn-ea"/>
                <a:cs typeface="Times New Roman"/>
              </a:rPr>
              <a:t>المدرسة</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وهي المؤسسة التربوية المتخصصة تعتبر واحدة من بين مؤسسات اجتماعية مختلفة لا بد من التنسيق بينها لتوجيه مؤثراتها وتحويلها إلي مؤثرات تربوية في حياة الأفراد يتوافر فيها الوعي والهادفية والتخطيط </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285750" marR="0" lvl="0" indent="-285750" algn="just" defTabSz="457200" rtl="1" eaLnBrk="1" fontAlgn="auto" latinLnBrk="0" hangingPunct="1">
              <a:lnSpc>
                <a:spcPct val="100000"/>
              </a:lnSpc>
              <a:spcBef>
                <a:spcPct val="20000"/>
              </a:spcBef>
              <a:spcAft>
                <a:spcPts val="600"/>
              </a:spcAft>
              <a:buClr>
                <a:srgbClr val="B15E28"/>
              </a:buClr>
              <a:buSzPct val="115000"/>
              <a:buFont typeface="Arial"/>
              <a:buChar char="•"/>
              <a:tabLst/>
              <a:defRPr/>
            </a:pP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رابعا</a:t>
            </a:r>
            <a:r>
              <a:rPr kumimoji="0" lang="ar-OM"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 </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إن دور التربية في </a:t>
            </a:r>
            <a:r>
              <a:rPr kumimoji="0" lang="ar-SA" sz="2400" b="1" i="0" u="none" strike="noStrike" kern="1200" cap="none" spc="0" normalizeH="0" baseline="0" noProof="0">
                <a:ln>
                  <a:noFill/>
                </a:ln>
                <a:solidFill>
                  <a:srgbClr val="92D050"/>
                </a:solidFill>
                <a:effectLst/>
                <a:uLnTx/>
                <a:uFillTx/>
                <a:latin typeface="Garamond"/>
                <a:ea typeface="+mn-ea"/>
                <a:cs typeface="Times New Roman"/>
              </a:rPr>
              <a:t>عمليات</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a:t>
            </a:r>
            <a:r>
              <a:rPr kumimoji="0" lang="ar-SA" sz="2400" b="1" i="0" u="none" strike="noStrike" kern="1200" cap="none" spc="0" normalizeH="0" baseline="0" noProof="0">
                <a:ln>
                  <a:noFill/>
                </a:ln>
                <a:solidFill>
                  <a:srgbClr val="92D050"/>
                </a:solidFill>
                <a:effectLst/>
                <a:uLnTx/>
                <a:uFillTx/>
                <a:latin typeface="Garamond"/>
                <a:ea typeface="+mn-ea"/>
                <a:cs typeface="Times New Roman"/>
              </a:rPr>
              <a:t>التغير</a:t>
            </a:r>
            <a:r>
              <a:rPr kumimoji="0" lang="ar-SA" sz="2400" b="1" i="0" u="none" strike="noStrike" kern="1200" cap="none" spc="0" normalizeH="0" baseline="0" noProof="0">
                <a:ln>
                  <a:noFill/>
                </a:ln>
                <a:solidFill>
                  <a:prstClr val="black">
                    <a:lumMod val="85000"/>
                    <a:lumOff val="15000"/>
                  </a:prstClr>
                </a:solidFill>
                <a:effectLst/>
                <a:uLnTx/>
                <a:uFillTx/>
                <a:latin typeface="Garamond"/>
                <a:ea typeface="+mn-ea"/>
                <a:cs typeface="Times New Roman"/>
              </a:rPr>
              <a:t> مسئولية مشتركة بين المدرسة وغيرها من المؤسسات الاجتماعية حتى تقوم التربية بالفعل بهذا الدور وهو تيسير التغير ودفعه والمزيد منه في آن واحد .</a:t>
            </a:r>
            <a:endParaRPr kumimoji="0" lang="en-US" sz="24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69887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3193655919"/>
              </p:ext>
            </p:extLst>
          </p:nvPr>
        </p:nvGraphicFramePr>
        <p:xfrm>
          <a:off x="152400" y="1143000"/>
          <a:ext cx="87630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80767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CDAD8ED2-8391-4723-BCB9-CC001AB095A1}"/>
                                            </p:graphicEl>
                                          </p:spTgt>
                                        </p:tgtEl>
                                        <p:attrNameLst>
                                          <p:attrName>style.visibility</p:attrName>
                                        </p:attrNameLst>
                                      </p:cBhvr>
                                      <p:to>
                                        <p:strVal val="visible"/>
                                      </p:to>
                                    </p:set>
                                    <p:animEffect transition="in" filter="fade">
                                      <p:cBhvr>
                                        <p:cTn id="7" dur="500"/>
                                        <p:tgtEl>
                                          <p:spTgt spid="2">
                                            <p:graphicEl>
                                              <a:dgm id="{CDAD8ED2-8391-4723-BCB9-CC001AB095A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753EDD3D-47B1-4172-B596-ADA4AEE79FCA}"/>
                                            </p:graphicEl>
                                          </p:spTgt>
                                        </p:tgtEl>
                                        <p:attrNameLst>
                                          <p:attrName>style.visibility</p:attrName>
                                        </p:attrNameLst>
                                      </p:cBhvr>
                                      <p:to>
                                        <p:strVal val="visible"/>
                                      </p:to>
                                    </p:set>
                                    <p:animEffect transition="in" filter="fade">
                                      <p:cBhvr>
                                        <p:cTn id="12" dur="500"/>
                                        <p:tgtEl>
                                          <p:spTgt spid="2">
                                            <p:graphicEl>
                                              <a:dgm id="{753EDD3D-47B1-4172-B596-ADA4AEE79FC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017B4527-EDC1-4519-BF81-7B9128846B7C}"/>
                                            </p:graphicEl>
                                          </p:spTgt>
                                        </p:tgtEl>
                                        <p:attrNameLst>
                                          <p:attrName>style.visibility</p:attrName>
                                        </p:attrNameLst>
                                      </p:cBhvr>
                                      <p:to>
                                        <p:strVal val="visible"/>
                                      </p:to>
                                    </p:set>
                                    <p:animEffect transition="in" filter="fade">
                                      <p:cBhvr>
                                        <p:cTn id="17" dur="500"/>
                                        <p:tgtEl>
                                          <p:spTgt spid="2">
                                            <p:graphicEl>
                                              <a:dgm id="{017B4527-EDC1-4519-BF81-7B9128846B7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extLst>
              <p:ext uri="{D42A27DB-BD31-4B8C-83A1-F6EECF244321}">
                <p14:modId xmlns:p14="http://schemas.microsoft.com/office/powerpoint/2010/main" val="1034360714"/>
              </p:ext>
            </p:extLst>
          </p:nvPr>
        </p:nvGraphicFramePr>
        <p:xfrm>
          <a:off x="467544" y="764704"/>
          <a:ext cx="82296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31562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FBA69B99-4BFC-4545-9C4F-D263051467DE}"/>
                                            </p:graphicEl>
                                          </p:spTgt>
                                        </p:tgtEl>
                                        <p:attrNameLst>
                                          <p:attrName>style.visibility</p:attrName>
                                        </p:attrNameLst>
                                      </p:cBhvr>
                                      <p:to>
                                        <p:strVal val="visible"/>
                                      </p:to>
                                    </p:set>
                                    <p:animEffect transition="in" filter="fade">
                                      <p:cBhvr>
                                        <p:cTn id="7" dur="500"/>
                                        <p:tgtEl>
                                          <p:spTgt spid="5">
                                            <p:graphicEl>
                                              <a:dgm id="{FBA69B99-4BFC-4545-9C4F-D263051467D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7B7A92F0-7AF6-4C2B-B9C2-CB5A169847E1}"/>
                                            </p:graphicEl>
                                          </p:spTgt>
                                        </p:tgtEl>
                                        <p:attrNameLst>
                                          <p:attrName>style.visibility</p:attrName>
                                        </p:attrNameLst>
                                      </p:cBhvr>
                                      <p:to>
                                        <p:strVal val="visible"/>
                                      </p:to>
                                    </p:set>
                                    <p:animEffect transition="in" filter="fade">
                                      <p:cBhvr>
                                        <p:cTn id="12" dur="500"/>
                                        <p:tgtEl>
                                          <p:spTgt spid="5">
                                            <p:graphicEl>
                                              <a:dgm id="{7B7A92F0-7AF6-4C2B-B9C2-CB5A169847E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309018" y="1166018"/>
            <a:ext cx="4525963" cy="4525963"/>
            <a:chOff x="1851818" y="0"/>
            <a:chExt cx="4525963" cy="4525963"/>
          </a:xfrm>
          <a:solidFill>
            <a:schemeClr val="bg1">
              <a:lumMod val="50000"/>
            </a:schemeClr>
          </a:solidFill>
        </p:grpSpPr>
        <p:sp>
          <p:nvSpPr>
            <p:cNvPr id="3" name="Oval 2"/>
            <p:cNvSpPr/>
            <p:nvPr/>
          </p:nvSpPr>
          <p:spPr>
            <a:xfrm>
              <a:off x="1851818" y="0"/>
              <a:ext cx="4525963" cy="4525963"/>
            </a:xfrm>
            <a:prstGeom prst="ellipse">
              <a:avLst/>
            </a:prstGeom>
            <a:grpFill/>
            <a:ln w="25400" cap="flat" cmpd="sng" algn="ctr">
              <a:solidFill>
                <a:sysClr val="window" lastClr="FFFFFF">
                  <a:hueOff val="0"/>
                  <a:satOff val="0"/>
                  <a:lumOff val="0"/>
                  <a:alphaOff val="0"/>
                </a:sysClr>
              </a:solidFill>
              <a:prstDash val="solid"/>
            </a:ln>
            <a:effectLst/>
          </p:spPr>
        </p:sp>
        <p:sp>
          <p:nvSpPr>
            <p:cNvPr id="4" name="Oval 4"/>
            <p:cNvSpPr txBox="1"/>
            <p:nvPr/>
          </p:nvSpPr>
          <p:spPr>
            <a:xfrm>
              <a:off x="2514630" y="662812"/>
              <a:ext cx="3200339" cy="3200339"/>
            </a:xfrm>
            <a:prstGeom prst="rect">
              <a:avLst/>
            </a:prstGeom>
            <a:grpFill/>
            <a:ln>
              <a:noFill/>
            </a:ln>
            <a:effectLst/>
          </p:spPr>
          <p:txBody>
            <a:bodyPr spcFirstLastPara="0" vert="horz" wrap="square" lIns="0" tIns="0" rIns="0" bIns="0"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r>
                <a:rPr kumimoji="0" lang="ar-OM" sz="6500" b="1" i="0" u="none" strike="noStrike" kern="1200" cap="none" spc="0" normalizeH="0" baseline="0" noProof="0">
                  <a:ln>
                    <a:noFill/>
                  </a:ln>
                  <a:solidFill>
                    <a:sysClr val="windowText" lastClr="000000"/>
                  </a:solidFill>
                  <a:effectLst/>
                  <a:uLnTx/>
                  <a:uFillTx/>
                  <a:latin typeface="Calibri"/>
                  <a:ea typeface="+mn-ea"/>
                  <a:cs typeface="Arial" panose="020B0604020202020204" pitchFamily="34" charset="0"/>
                </a:rPr>
                <a:t>وظيفة التربية</a:t>
              </a:r>
              <a:endParaRPr kumimoji="0" lang="en-US" sz="6500" b="0" i="0" u="none" strike="noStrike" kern="1200" cap="none" spc="0" normalizeH="0" baseline="0" noProof="0">
                <a:ln>
                  <a:noFill/>
                </a:ln>
                <a:solidFill>
                  <a:sysClr val="windowText" lastClr="000000"/>
                </a:solidFill>
                <a:effectLst/>
                <a:uLnTx/>
                <a:uFillTx/>
                <a:latin typeface="Calibri"/>
                <a:ea typeface="+mn-ea"/>
                <a:cs typeface="+mn-cs"/>
              </a:endParaRPr>
            </a:p>
          </p:txBody>
        </p:sp>
      </p:grpSp>
    </p:spTree>
    <p:extLst>
      <p:ext uri="{BB962C8B-B14F-4D97-AF65-F5344CB8AC3E}">
        <p14:creationId xmlns:p14="http://schemas.microsoft.com/office/powerpoint/2010/main" val="612599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Grp="1" noChangeAspect="1" noChangeArrowheads="1"/>
          </p:cNvPicPr>
          <p:nvPr>
            <p:ph idx="1"/>
          </p:nvPr>
        </p:nvPicPr>
        <p:blipFill>
          <a:blip r:embed="rId3">
            <a:grayscl/>
            <a:extLst>
              <a:ext uri="{28A0092B-C50C-407E-A947-70E740481C1C}">
                <a14:useLocalDpi xmlns:a14="http://schemas.microsoft.com/office/drawing/2010/main" val="0"/>
              </a:ext>
            </a:extLst>
          </a:blip>
          <a:srcRect/>
          <a:stretch>
            <a:fillRect/>
          </a:stretch>
        </p:blipFill>
        <p:spPr bwMode="auto">
          <a:xfrm>
            <a:off x="1981200" y="609600"/>
            <a:ext cx="4585299" cy="1600200"/>
          </a:xfrm>
          <a:prstGeom prst="rect">
            <a:avLst/>
          </a:prstGeom>
          <a:solidFill>
            <a:schemeClr val="accent3">
              <a:lumMod val="75000"/>
            </a:schemeClr>
          </a:solidFill>
          <a:ln>
            <a:noFill/>
          </a:ln>
          <a:effectLst/>
        </p:spPr>
      </p:pic>
      <p:sp>
        <p:nvSpPr>
          <p:cNvPr id="5" name="AutoShape 29"/>
          <p:cNvSpPr>
            <a:spLocks noChangeArrowheads="1"/>
          </p:cNvSpPr>
          <p:nvPr/>
        </p:nvSpPr>
        <p:spPr bwMode="auto">
          <a:xfrm>
            <a:off x="4506187" y="2362200"/>
            <a:ext cx="114300" cy="1125682"/>
          </a:xfrm>
          <a:prstGeom prst="downArrow">
            <a:avLst>
              <a:gd name="adj1" fmla="val 50000"/>
              <a:gd name="adj2" fmla="val 62500"/>
            </a:avLst>
          </a:prstGeom>
          <a:solidFill>
            <a:srgbClr val="FFFF99">
              <a:alpha val="81175"/>
            </a:srgbClr>
          </a:solidFill>
          <a:ln w="9525">
            <a:solidFill>
              <a:srgbClr val="000080"/>
            </a:solidFill>
            <a:miter lim="800000"/>
            <a:headEnd/>
            <a:tailEn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OM" sz="1800" b="0" i="0" u="none" strike="noStrike" kern="1200" cap="none" spc="0" normalizeH="0" baseline="0" noProof="0">
              <a:ln>
                <a:noFill/>
              </a:ln>
              <a:solidFill>
                <a:srgbClr val="292934"/>
              </a:solidFill>
              <a:effectLst/>
              <a:uLnTx/>
              <a:uFillTx/>
              <a:latin typeface="Arial"/>
              <a:ea typeface="+mn-ea"/>
              <a:cs typeface="Arial" panose="020B0604020202020204" pitchFamily="34" charset="0"/>
            </a:endParaRPr>
          </a:p>
        </p:txBody>
      </p:sp>
      <p:sp>
        <p:nvSpPr>
          <p:cNvPr id="6" name="Line 28"/>
          <p:cNvSpPr>
            <a:spLocks noChangeShapeType="1"/>
          </p:cNvSpPr>
          <p:nvPr/>
        </p:nvSpPr>
        <p:spPr bwMode="auto">
          <a:xfrm flipH="1" flipV="1">
            <a:off x="1219200" y="3581400"/>
            <a:ext cx="6934200" cy="76200"/>
          </a:xfrm>
          <a:prstGeom prst="line">
            <a:avLst/>
          </a:prstGeom>
          <a:noFill/>
          <a:ln w="9525">
            <a:solidFill>
              <a:srgbClr val="FF0000"/>
            </a:solidFill>
            <a:round/>
            <a:headEnd/>
            <a:tailEn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7" name="Line 23"/>
          <p:cNvSpPr>
            <a:spLocks noChangeShapeType="1"/>
          </p:cNvSpPr>
          <p:nvPr/>
        </p:nvSpPr>
        <p:spPr bwMode="auto">
          <a:xfrm>
            <a:off x="8153400" y="3657600"/>
            <a:ext cx="0" cy="457200"/>
          </a:xfrm>
          <a:prstGeom prst="line">
            <a:avLst/>
          </a:prstGeom>
          <a:noFill/>
          <a:ln w="9525">
            <a:solidFill>
              <a:srgbClr val="FF0000"/>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8" name="Line 23"/>
          <p:cNvSpPr>
            <a:spLocks noChangeShapeType="1"/>
          </p:cNvSpPr>
          <p:nvPr/>
        </p:nvSpPr>
        <p:spPr bwMode="auto">
          <a:xfrm>
            <a:off x="2635827" y="3609109"/>
            <a:ext cx="0" cy="457200"/>
          </a:xfrm>
          <a:prstGeom prst="line">
            <a:avLst/>
          </a:prstGeom>
          <a:noFill/>
          <a:ln w="9525">
            <a:solidFill>
              <a:srgbClr val="FF0000"/>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9" name="Line 23"/>
          <p:cNvSpPr>
            <a:spLocks noChangeShapeType="1"/>
          </p:cNvSpPr>
          <p:nvPr/>
        </p:nvSpPr>
        <p:spPr bwMode="auto">
          <a:xfrm>
            <a:off x="1219200" y="3588327"/>
            <a:ext cx="0" cy="457200"/>
          </a:xfrm>
          <a:prstGeom prst="line">
            <a:avLst/>
          </a:prstGeom>
          <a:noFill/>
          <a:ln w="9525">
            <a:solidFill>
              <a:srgbClr val="FF0000"/>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0" name="Line 23"/>
          <p:cNvSpPr>
            <a:spLocks noChangeShapeType="1"/>
          </p:cNvSpPr>
          <p:nvPr/>
        </p:nvSpPr>
        <p:spPr bwMode="auto">
          <a:xfrm>
            <a:off x="4693228" y="3664527"/>
            <a:ext cx="0" cy="457200"/>
          </a:xfrm>
          <a:prstGeom prst="line">
            <a:avLst/>
          </a:prstGeom>
          <a:noFill/>
          <a:ln w="9525">
            <a:solidFill>
              <a:srgbClr val="FF0000"/>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1" name="Line 23"/>
          <p:cNvSpPr>
            <a:spLocks noChangeShapeType="1"/>
          </p:cNvSpPr>
          <p:nvPr/>
        </p:nvSpPr>
        <p:spPr bwMode="auto">
          <a:xfrm>
            <a:off x="6605154" y="3636818"/>
            <a:ext cx="0" cy="457200"/>
          </a:xfrm>
          <a:prstGeom prst="line">
            <a:avLst/>
          </a:prstGeom>
          <a:noFill/>
          <a:ln w="9525">
            <a:solidFill>
              <a:srgbClr val="FF0000"/>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2" name="AutoShape 16"/>
          <p:cNvSpPr>
            <a:spLocks noChangeArrowheads="1"/>
          </p:cNvSpPr>
          <p:nvPr/>
        </p:nvSpPr>
        <p:spPr bwMode="auto">
          <a:xfrm>
            <a:off x="7200902" y="4146550"/>
            <a:ext cx="1638301" cy="2254250"/>
          </a:xfrm>
          <a:prstGeom prst="roundRect">
            <a:avLst>
              <a:gd name="adj" fmla="val 16667"/>
            </a:avLst>
          </a:prstGeom>
          <a:solidFill>
            <a:schemeClr val="bg1">
              <a:lumMod val="75000"/>
            </a:schemeClr>
          </a:solidFill>
          <a:ln w="9525">
            <a:solidFill>
              <a:srgbClr val="000000"/>
            </a:solidFill>
            <a:round/>
            <a:headEnd/>
            <a:tailEnd/>
          </a:ln>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292934"/>
                </a:solidFill>
                <a:effectLst/>
                <a:uLnTx/>
                <a:uFillTx/>
                <a:latin typeface="Arial"/>
                <a:ea typeface="+mn-ea"/>
                <a:cs typeface="Arial" panose="020B0604020202020204" pitchFamily="34" charset="0"/>
              </a:rPr>
              <a:t>اكساب المعارف والمهارات الحياتية البسيطة</a:t>
            </a:r>
          </a:p>
        </p:txBody>
      </p:sp>
      <p:sp>
        <p:nvSpPr>
          <p:cNvPr id="13" name="AutoShape 18"/>
          <p:cNvSpPr>
            <a:spLocks noChangeArrowheads="1"/>
          </p:cNvSpPr>
          <p:nvPr/>
        </p:nvSpPr>
        <p:spPr bwMode="auto">
          <a:xfrm>
            <a:off x="5687294" y="4099795"/>
            <a:ext cx="1379807" cy="2148605"/>
          </a:xfrm>
          <a:prstGeom prst="roundRect">
            <a:avLst>
              <a:gd name="adj" fmla="val 16667"/>
            </a:avLst>
          </a:prstGeom>
          <a:solidFill>
            <a:schemeClr val="bg1">
              <a:lumMod val="75000"/>
            </a:schemeClr>
          </a:solidFill>
          <a:ln w="9525">
            <a:solidFill>
              <a:srgbClr val="000000"/>
            </a:solidFill>
            <a:round/>
            <a:headEnd/>
            <a:tailEnd/>
          </a:ln>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3200" b="1" i="0" u="none" strike="noStrike" kern="1200" cap="none" spc="0" normalizeH="0" baseline="0" noProof="0" dirty="0">
                <a:ln>
                  <a:noFill/>
                </a:ln>
                <a:solidFill>
                  <a:srgbClr val="292934"/>
                </a:solidFill>
                <a:effectLst/>
                <a:uLnTx/>
                <a:uFillTx/>
                <a:latin typeface="Arial"/>
                <a:ea typeface="+mn-ea"/>
                <a:cs typeface="Times New Roman" pitchFamily="18" charset="0"/>
              </a:rPr>
              <a:t>تبسيط الثقافة</a:t>
            </a:r>
            <a:endParaRPr kumimoji="0" lang="ar-OM" sz="4000" b="1" i="0" u="none" strike="noStrike" kern="1200" cap="none" spc="0" normalizeH="0" baseline="0" noProof="0" dirty="0">
              <a:ln>
                <a:noFill/>
              </a:ln>
              <a:solidFill>
                <a:srgbClr val="292934"/>
              </a:solidFill>
              <a:effectLst/>
              <a:uLnTx/>
              <a:uFillTx/>
              <a:latin typeface="Arial"/>
              <a:ea typeface="+mn-ea"/>
              <a:cs typeface="Arial" panose="020B0604020202020204" pitchFamily="34" charset="0"/>
            </a:endParaRPr>
          </a:p>
        </p:txBody>
      </p:sp>
      <p:sp>
        <p:nvSpPr>
          <p:cNvPr id="14" name="AutoShape 20"/>
          <p:cNvSpPr>
            <a:spLocks noChangeArrowheads="1"/>
          </p:cNvSpPr>
          <p:nvPr/>
        </p:nvSpPr>
        <p:spPr bwMode="auto">
          <a:xfrm>
            <a:off x="3927762" y="4121726"/>
            <a:ext cx="1406237" cy="2126673"/>
          </a:xfrm>
          <a:prstGeom prst="roundRect">
            <a:avLst>
              <a:gd name="adj" fmla="val 16667"/>
            </a:avLst>
          </a:prstGeom>
          <a:solidFill>
            <a:schemeClr val="bg1">
              <a:lumMod val="75000"/>
            </a:schemeClr>
          </a:solidFill>
          <a:ln w="9525">
            <a:solidFill>
              <a:srgbClr val="000000"/>
            </a:solidFill>
            <a:round/>
            <a:headEnd/>
            <a:tailEnd/>
          </a:ln>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292934"/>
                </a:solidFill>
                <a:effectLst/>
                <a:uLnTx/>
                <a:uFillTx/>
                <a:latin typeface="Arial"/>
                <a:ea typeface="+mn-ea"/>
                <a:cs typeface="Times New Roman" pitchFamily="18" charset="0"/>
              </a:rPr>
              <a:t>المحافظة على التراث</a:t>
            </a:r>
            <a:endParaRPr kumimoji="0" lang="ar-OM" sz="3600" b="1" i="0" u="none" strike="noStrike" kern="1200" cap="none" spc="0" normalizeH="0" baseline="0" noProof="0" dirty="0">
              <a:ln>
                <a:noFill/>
              </a:ln>
              <a:solidFill>
                <a:srgbClr val="292934"/>
              </a:solidFill>
              <a:effectLst/>
              <a:uLnTx/>
              <a:uFillTx/>
              <a:latin typeface="Arial"/>
              <a:ea typeface="+mn-ea"/>
              <a:cs typeface="Arial" panose="020B0604020202020204" pitchFamily="34" charset="0"/>
            </a:endParaRPr>
          </a:p>
        </p:txBody>
      </p:sp>
      <p:sp>
        <p:nvSpPr>
          <p:cNvPr id="15" name="AutoShape 17"/>
          <p:cNvSpPr>
            <a:spLocks noChangeArrowheads="1"/>
          </p:cNvSpPr>
          <p:nvPr/>
        </p:nvSpPr>
        <p:spPr bwMode="auto">
          <a:xfrm>
            <a:off x="2116282" y="4146554"/>
            <a:ext cx="1447800" cy="2101846"/>
          </a:xfrm>
          <a:prstGeom prst="roundRect">
            <a:avLst>
              <a:gd name="adj" fmla="val 16667"/>
            </a:avLst>
          </a:prstGeom>
          <a:solidFill>
            <a:schemeClr val="bg1">
              <a:lumMod val="75000"/>
            </a:schemeClr>
          </a:solidFill>
          <a:ln w="9525">
            <a:solidFill>
              <a:srgbClr val="000000"/>
            </a:solidFill>
            <a:round/>
            <a:headEnd/>
            <a:tailEnd/>
          </a:ln>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292934"/>
                </a:solidFill>
                <a:effectLst/>
                <a:uLnTx/>
                <a:uFillTx/>
                <a:latin typeface="Arial"/>
                <a:ea typeface="+mn-ea"/>
                <a:cs typeface="Times New Roman" pitchFamily="18" charset="0"/>
              </a:rPr>
              <a:t>حلقة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292934"/>
                </a:solidFill>
                <a:effectLst/>
                <a:uLnTx/>
                <a:uFillTx/>
                <a:latin typeface="Arial"/>
                <a:ea typeface="+mn-ea"/>
                <a:cs typeface="Times New Roman" pitchFamily="18" charset="0"/>
              </a:rPr>
              <a:t>انتقال من</a:t>
            </a:r>
            <a:endParaRPr kumimoji="0" lang="ar-SA" sz="2800" b="1" i="0" u="none" strike="noStrike" kern="1200" cap="none" spc="0" normalizeH="0" baseline="0" noProof="0" dirty="0">
              <a:ln>
                <a:noFill/>
              </a:ln>
              <a:solidFill>
                <a:srgbClr val="292934"/>
              </a:solidFill>
              <a:effectLst/>
              <a:uLnTx/>
              <a:uFillTx/>
              <a:latin typeface="Arial"/>
              <a:ea typeface="+mn-ea"/>
              <a:cs typeface="Times New Roman" pitchFamily="18"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292934"/>
                </a:solidFill>
                <a:effectLst/>
                <a:uLnTx/>
                <a:uFillTx/>
                <a:latin typeface="Arial"/>
                <a:ea typeface="+mn-ea"/>
                <a:cs typeface="Times New Roman" pitchFamily="18" charset="0"/>
              </a:rPr>
              <a:t> الأسرة للمجتمع</a:t>
            </a:r>
            <a:r>
              <a:rPr kumimoji="0" lang="ar-OM" sz="2400" b="1" i="0" u="none" strike="noStrike" kern="1200" cap="none" spc="0" normalizeH="0" baseline="0" noProof="0" dirty="0">
                <a:ln>
                  <a:noFill/>
                </a:ln>
                <a:solidFill>
                  <a:srgbClr val="292934"/>
                </a:solidFill>
                <a:effectLst/>
                <a:uLnTx/>
                <a:uFillTx/>
                <a:latin typeface="Arial"/>
                <a:ea typeface="+mn-ea"/>
                <a:cs typeface="Times New Roman" pitchFamily="18" charset="0"/>
              </a:rPr>
              <a:t> </a:t>
            </a:r>
            <a:endParaRPr kumimoji="0" lang="ar-OM" sz="4000" b="1" i="0" u="none" strike="noStrike" kern="1200" cap="none" spc="0" normalizeH="0" baseline="0" noProof="0" dirty="0">
              <a:ln>
                <a:noFill/>
              </a:ln>
              <a:solidFill>
                <a:srgbClr val="292934"/>
              </a:solidFill>
              <a:effectLst/>
              <a:uLnTx/>
              <a:uFillTx/>
              <a:latin typeface="Arial"/>
              <a:ea typeface="+mn-ea"/>
              <a:cs typeface="Arial" panose="020B0604020202020204" pitchFamily="34" charset="0"/>
            </a:endParaRPr>
          </a:p>
        </p:txBody>
      </p:sp>
      <p:sp>
        <p:nvSpPr>
          <p:cNvPr id="16" name="AutoShape 21"/>
          <p:cNvSpPr>
            <a:spLocks noChangeArrowheads="1"/>
          </p:cNvSpPr>
          <p:nvPr/>
        </p:nvSpPr>
        <p:spPr bwMode="auto">
          <a:xfrm>
            <a:off x="609600" y="4114800"/>
            <a:ext cx="1219200" cy="2133600"/>
          </a:xfrm>
          <a:prstGeom prst="roundRect">
            <a:avLst>
              <a:gd name="adj" fmla="val 16667"/>
            </a:avLst>
          </a:prstGeom>
          <a:solidFill>
            <a:schemeClr val="bg1">
              <a:lumMod val="75000"/>
            </a:schemeClr>
          </a:solidFill>
          <a:ln w="9525">
            <a:solidFill>
              <a:srgbClr val="000000"/>
            </a:solidFill>
            <a:round/>
            <a:headEnd/>
            <a:tailEnd/>
          </a:ln>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292934"/>
                </a:solidFill>
                <a:effectLst/>
                <a:uLnTx/>
                <a:uFillTx/>
                <a:latin typeface="Arial"/>
                <a:ea typeface="+mn-ea"/>
                <a:cs typeface="Times New Roman" pitchFamily="18" charset="0"/>
              </a:rPr>
              <a:t>تدعيم التماسك</a:t>
            </a:r>
            <a:endParaRPr kumimoji="0" lang="ar-OM" sz="3600" b="1" i="0" u="none" strike="noStrike" kern="1200" cap="none" spc="0" normalizeH="0" baseline="0" noProof="0" dirty="0">
              <a:ln>
                <a:noFill/>
              </a:ln>
              <a:solidFill>
                <a:srgbClr val="292934"/>
              </a:solidFill>
              <a:effectLst/>
              <a:uLnTx/>
              <a:uFillTx/>
              <a:latin typeface="Arial"/>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1272573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en-US"/>
          </a:p>
        </p:txBody>
      </p:sp>
      <p:sp>
        <p:nvSpPr>
          <p:cNvPr id="14339" name="Rectangle 3"/>
          <p:cNvSpPr>
            <a:spLocks noGrp="1" noChangeArrowheads="1"/>
          </p:cNvSpPr>
          <p:nvPr>
            <p:ph idx="1"/>
          </p:nvPr>
        </p:nvSpPr>
        <p:spPr/>
        <p:txBody>
          <a:bodyPr/>
          <a:lstStyle/>
          <a:p>
            <a:pPr eaLnBrk="1" hangingPunct="1"/>
            <a:endParaRPr lang="en-US"/>
          </a:p>
        </p:txBody>
      </p:sp>
      <p:sp>
        <p:nvSpPr>
          <p:cNvPr id="43013" name="Rectangle 5"/>
          <p:cNvSpPr>
            <a:spLocks noChangeArrowheads="1"/>
          </p:cNvSpPr>
          <p:nvPr/>
        </p:nvSpPr>
        <p:spPr bwMode="auto">
          <a:xfrm>
            <a:off x="38100" y="595745"/>
            <a:ext cx="9144000" cy="68580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lstStyle/>
          <a:p>
            <a:pPr marL="342900" marR="0" lvl="0" indent="-342900" algn="r" defTabSz="914400" rtl="1"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a:ln>
                <a:noFill/>
              </a:ln>
              <a:solidFill>
                <a:srgbClr val="292934"/>
              </a:solidFill>
              <a:effectLst/>
              <a:uLnTx/>
              <a:uFillTx/>
              <a:latin typeface="Arial"/>
              <a:ea typeface="+mn-ea"/>
              <a:cs typeface="Arial" charset="0"/>
            </a:endParaRPr>
          </a:p>
        </p:txBody>
      </p:sp>
      <p:sp>
        <p:nvSpPr>
          <p:cNvPr id="14343" name="Rectangle 8"/>
          <p:cNvSpPr>
            <a:spLocks noChangeArrowheads="1"/>
          </p:cNvSpPr>
          <p:nvPr/>
        </p:nvSpPr>
        <p:spPr bwMode="auto">
          <a:xfrm>
            <a:off x="2819400" y="685800"/>
            <a:ext cx="3962400" cy="1066800"/>
          </a:xfrm>
          <a:prstGeom prst="rect">
            <a:avLst/>
          </a:prstGeom>
          <a:solidFill>
            <a:schemeClr val="bg1">
              <a:lumMod val="50000"/>
            </a:schemeClr>
          </a:solidFill>
          <a:ln w="9525">
            <a:solidFill>
              <a:schemeClr val="tx1"/>
            </a:solidFill>
            <a:miter lim="800000"/>
            <a:headEnd/>
            <a:tailEnd/>
          </a:ln>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الوظائف الجديدة </a:t>
            </a:r>
            <a:endParaRPr kumimoji="0" lang="ar-SA"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للتربية</a:t>
            </a:r>
            <a:endParaRPr kumimoji="0" lang="en-US" sz="2800" b="1" i="0" u="none" strike="noStrike" kern="1200" cap="none" spc="0" normalizeH="0" baseline="0" noProof="0" dirty="0">
              <a:ln>
                <a:noFill/>
              </a:ln>
              <a:solidFill>
                <a:srgbClr val="FFFFFF"/>
              </a:solidFill>
              <a:effectLst/>
              <a:uLnTx/>
              <a:uFillTx/>
              <a:latin typeface="Arial"/>
              <a:ea typeface="+mn-ea"/>
              <a:cs typeface="+mn-cs"/>
            </a:endParaRPr>
          </a:p>
        </p:txBody>
      </p:sp>
      <p:sp>
        <p:nvSpPr>
          <p:cNvPr id="14344" name="Line 9"/>
          <p:cNvSpPr>
            <a:spLocks noChangeShapeType="1"/>
          </p:cNvSpPr>
          <p:nvPr/>
        </p:nvSpPr>
        <p:spPr bwMode="auto">
          <a:xfrm>
            <a:off x="609600" y="2819400"/>
            <a:ext cx="8001000" cy="0"/>
          </a:xfrm>
          <a:prstGeom prst="line">
            <a:avLst/>
          </a:prstGeom>
          <a:noFill/>
          <a:ln w="9525">
            <a:solidFill>
              <a:schemeClr val="tx1"/>
            </a:solidFill>
            <a:round/>
            <a:headEnd/>
            <a:tailEn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4345" name="AutoShape 11"/>
          <p:cNvSpPr>
            <a:spLocks noChangeArrowheads="1"/>
          </p:cNvSpPr>
          <p:nvPr/>
        </p:nvSpPr>
        <p:spPr bwMode="auto">
          <a:xfrm>
            <a:off x="4572000" y="1828800"/>
            <a:ext cx="152400" cy="990600"/>
          </a:xfrm>
          <a:prstGeom prst="downArrow">
            <a:avLst>
              <a:gd name="adj1" fmla="val 50000"/>
              <a:gd name="adj2" fmla="val 162500"/>
            </a:avLst>
          </a:prstGeom>
          <a:solidFill>
            <a:schemeClr val="accent1"/>
          </a:solidFill>
          <a:ln w="9525">
            <a:solidFill>
              <a:schemeClr val="tx1"/>
            </a:solidFill>
            <a:miter lim="800000"/>
            <a:headEnd/>
            <a:tailEnd/>
          </a:ln>
        </p:spPr>
        <p:txBody>
          <a:bodyPr vert="eaVert"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OM" sz="1800" b="0" i="0" u="none" strike="noStrike" kern="1200" cap="none" spc="0" normalizeH="0" baseline="0" noProof="0">
              <a:ln>
                <a:noFill/>
              </a:ln>
              <a:solidFill>
                <a:srgbClr val="292934"/>
              </a:solidFill>
              <a:effectLst/>
              <a:uLnTx/>
              <a:uFillTx/>
              <a:latin typeface="Arial"/>
              <a:ea typeface="+mn-ea"/>
              <a:cs typeface="Arial" panose="020B0604020202020204" pitchFamily="34" charset="0"/>
            </a:endParaRPr>
          </a:p>
        </p:txBody>
      </p:sp>
      <p:sp>
        <p:nvSpPr>
          <p:cNvPr id="14346" name="Line 12"/>
          <p:cNvSpPr>
            <a:spLocks noChangeShapeType="1"/>
          </p:cNvSpPr>
          <p:nvPr/>
        </p:nvSpPr>
        <p:spPr bwMode="auto">
          <a:xfrm>
            <a:off x="8610600" y="2819400"/>
            <a:ext cx="0" cy="762000"/>
          </a:xfrm>
          <a:prstGeom prst="line">
            <a:avLst/>
          </a:prstGeom>
          <a:noFill/>
          <a:ln w="9525">
            <a:solidFill>
              <a:schemeClr val="tx1"/>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4347" name="Line 14"/>
          <p:cNvSpPr>
            <a:spLocks noChangeShapeType="1"/>
          </p:cNvSpPr>
          <p:nvPr/>
        </p:nvSpPr>
        <p:spPr bwMode="auto">
          <a:xfrm>
            <a:off x="6934200" y="2819400"/>
            <a:ext cx="0" cy="685800"/>
          </a:xfrm>
          <a:prstGeom prst="line">
            <a:avLst/>
          </a:prstGeom>
          <a:noFill/>
          <a:ln w="9525">
            <a:solidFill>
              <a:schemeClr val="tx1"/>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4348" name="Line 15"/>
          <p:cNvSpPr>
            <a:spLocks noChangeShapeType="1"/>
          </p:cNvSpPr>
          <p:nvPr/>
        </p:nvSpPr>
        <p:spPr bwMode="auto">
          <a:xfrm>
            <a:off x="5410200" y="2819400"/>
            <a:ext cx="0" cy="609600"/>
          </a:xfrm>
          <a:prstGeom prst="line">
            <a:avLst/>
          </a:prstGeom>
          <a:noFill/>
          <a:ln w="9525">
            <a:solidFill>
              <a:schemeClr val="tx1"/>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4349" name="Line 16"/>
          <p:cNvSpPr>
            <a:spLocks noChangeShapeType="1"/>
          </p:cNvSpPr>
          <p:nvPr/>
        </p:nvSpPr>
        <p:spPr bwMode="auto">
          <a:xfrm>
            <a:off x="3886200" y="2819400"/>
            <a:ext cx="0" cy="609600"/>
          </a:xfrm>
          <a:prstGeom prst="line">
            <a:avLst/>
          </a:prstGeom>
          <a:noFill/>
          <a:ln w="9525">
            <a:solidFill>
              <a:schemeClr val="tx1"/>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4350" name="Line 17"/>
          <p:cNvSpPr>
            <a:spLocks noChangeShapeType="1"/>
          </p:cNvSpPr>
          <p:nvPr/>
        </p:nvSpPr>
        <p:spPr bwMode="auto">
          <a:xfrm>
            <a:off x="2438400" y="2819400"/>
            <a:ext cx="0" cy="609600"/>
          </a:xfrm>
          <a:prstGeom prst="line">
            <a:avLst/>
          </a:prstGeom>
          <a:noFill/>
          <a:ln w="9525">
            <a:solidFill>
              <a:schemeClr val="tx1"/>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4351" name="Line 18"/>
          <p:cNvSpPr>
            <a:spLocks noChangeShapeType="1"/>
          </p:cNvSpPr>
          <p:nvPr/>
        </p:nvSpPr>
        <p:spPr bwMode="auto">
          <a:xfrm>
            <a:off x="609600" y="2819400"/>
            <a:ext cx="0" cy="762000"/>
          </a:xfrm>
          <a:prstGeom prst="line">
            <a:avLst/>
          </a:prstGeom>
          <a:noFill/>
          <a:ln w="9525">
            <a:solidFill>
              <a:schemeClr val="tx1"/>
            </a:solidFill>
            <a:round/>
            <a:headEnd/>
            <a:tailEnd type="triangle" w="med" len="med"/>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92934"/>
              </a:solidFill>
              <a:effectLst/>
              <a:uLnTx/>
              <a:uFillTx/>
              <a:latin typeface="Arial"/>
              <a:ea typeface="+mn-ea"/>
              <a:cs typeface="+mn-cs"/>
            </a:endParaRPr>
          </a:p>
        </p:txBody>
      </p:sp>
      <p:sp>
        <p:nvSpPr>
          <p:cNvPr id="14352" name="Rectangle 19"/>
          <p:cNvSpPr>
            <a:spLocks noChangeArrowheads="1"/>
          </p:cNvSpPr>
          <p:nvPr/>
        </p:nvSpPr>
        <p:spPr bwMode="auto">
          <a:xfrm>
            <a:off x="124691" y="3733800"/>
            <a:ext cx="1018309" cy="3200400"/>
          </a:xfrm>
          <a:prstGeom prst="rect">
            <a:avLst/>
          </a:prstGeom>
          <a:solidFill>
            <a:schemeClr val="bg1">
              <a:lumMod val="50000"/>
            </a:schemeClr>
          </a:solidFill>
          <a:ln w="9525">
            <a:solidFill>
              <a:schemeClr val="tx1"/>
            </a:solidFill>
            <a:miter lim="800000"/>
            <a:headEnd/>
            <a:tailEnd/>
          </a:ln>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4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تطوير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4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 المنهجية </a:t>
            </a:r>
            <a:endParaRPr kumimoji="0" lang="ar-SA" sz="24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4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والتقنيات</a:t>
            </a:r>
            <a:endParaRPr kumimoji="0" lang="en-US" sz="2400" b="1" i="0" u="none" strike="noStrike" kern="1200" cap="none" spc="0" normalizeH="0" baseline="0" noProof="0" dirty="0">
              <a:ln>
                <a:noFill/>
              </a:ln>
              <a:solidFill>
                <a:srgbClr val="FFFFFF"/>
              </a:solidFill>
              <a:effectLst/>
              <a:uLnTx/>
              <a:uFillTx/>
              <a:latin typeface="Arial"/>
              <a:ea typeface="+mn-ea"/>
              <a:cs typeface="+mn-cs"/>
            </a:endParaRPr>
          </a:p>
        </p:txBody>
      </p:sp>
      <p:sp>
        <p:nvSpPr>
          <p:cNvPr id="14353" name="Rectangle 20"/>
          <p:cNvSpPr>
            <a:spLocks noChangeArrowheads="1"/>
          </p:cNvSpPr>
          <p:nvPr/>
        </p:nvSpPr>
        <p:spPr bwMode="auto">
          <a:xfrm>
            <a:off x="1524000" y="3733799"/>
            <a:ext cx="1295400" cy="3200401"/>
          </a:xfrm>
          <a:prstGeom prst="rect">
            <a:avLst/>
          </a:prstGeom>
          <a:solidFill>
            <a:schemeClr val="bg1">
              <a:lumMod val="50000"/>
            </a:schemeClr>
          </a:solidFill>
          <a:ln w="9525">
            <a:solidFill>
              <a:schemeClr val="tx1"/>
            </a:solidFill>
            <a:miter lim="800000"/>
            <a:headEnd/>
            <a:tailEnd/>
          </a:ln>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3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تعميق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32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التخصص</a:t>
            </a:r>
            <a:endParaRPr kumimoji="0" lang="en-US" sz="3600" b="1" i="0" u="none" strike="noStrike" kern="1200" cap="none" spc="0" normalizeH="0" baseline="0" noProof="0" dirty="0">
              <a:ln>
                <a:noFill/>
              </a:ln>
              <a:solidFill>
                <a:srgbClr val="FFFFFF"/>
              </a:solidFill>
              <a:effectLst/>
              <a:uLnTx/>
              <a:uFillTx/>
              <a:latin typeface="Arial"/>
              <a:ea typeface="+mn-ea"/>
              <a:cs typeface="+mn-cs"/>
            </a:endParaRPr>
          </a:p>
        </p:txBody>
      </p:sp>
      <p:sp>
        <p:nvSpPr>
          <p:cNvPr id="14354" name="Rectangle 21"/>
          <p:cNvSpPr>
            <a:spLocks noChangeArrowheads="1"/>
          </p:cNvSpPr>
          <p:nvPr/>
        </p:nvSpPr>
        <p:spPr bwMode="auto">
          <a:xfrm>
            <a:off x="3200400" y="3733800"/>
            <a:ext cx="1371600" cy="3200400"/>
          </a:xfrm>
          <a:prstGeom prst="rect">
            <a:avLst/>
          </a:prstGeom>
          <a:solidFill>
            <a:schemeClr val="bg1">
              <a:lumMod val="50000"/>
            </a:schemeClr>
          </a:solidFill>
          <a:ln w="9525">
            <a:solidFill>
              <a:schemeClr val="tx1"/>
            </a:solidFill>
            <a:miter lim="800000"/>
            <a:headEnd/>
            <a:tailEnd/>
          </a:ln>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3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إنماء</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3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 الذكاء </a:t>
            </a:r>
            <a:endParaRPr kumimoji="0" lang="ar-SA" sz="3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3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والإبداع</a:t>
            </a:r>
            <a:endParaRPr kumimoji="0" lang="en-US" sz="3600" b="1" i="0" u="none" strike="noStrike" kern="1200" cap="none" spc="0" normalizeH="0" baseline="0" noProof="0" dirty="0">
              <a:ln>
                <a:noFill/>
              </a:ln>
              <a:solidFill>
                <a:srgbClr val="FFFFFF"/>
              </a:solidFill>
              <a:effectLst/>
              <a:uLnTx/>
              <a:uFillTx/>
              <a:latin typeface="Arial"/>
              <a:ea typeface="+mn-ea"/>
              <a:cs typeface="+mn-cs"/>
            </a:endParaRPr>
          </a:p>
        </p:txBody>
      </p:sp>
      <p:sp>
        <p:nvSpPr>
          <p:cNvPr id="14355" name="Rectangle 22"/>
          <p:cNvSpPr>
            <a:spLocks noChangeArrowheads="1"/>
          </p:cNvSpPr>
          <p:nvPr/>
        </p:nvSpPr>
        <p:spPr bwMode="auto">
          <a:xfrm>
            <a:off x="4876800" y="3733800"/>
            <a:ext cx="1143000" cy="3200400"/>
          </a:xfrm>
          <a:prstGeom prst="rect">
            <a:avLst/>
          </a:prstGeom>
          <a:solidFill>
            <a:schemeClr val="bg1">
              <a:lumMod val="50000"/>
            </a:schemeClr>
          </a:solidFill>
          <a:ln w="9525">
            <a:solidFill>
              <a:schemeClr val="tx1"/>
            </a:solidFill>
            <a:miter lim="800000"/>
            <a:headEnd/>
            <a:tailEnd/>
          </a:ln>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تبني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الفلسفة</a:t>
            </a:r>
            <a:endParaRPr kumimoji="0" lang="ar-SA"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 الاجتماعية</a:t>
            </a:r>
            <a:r>
              <a:rPr kumimoji="0" lang="en-US" sz="3200" b="1" i="0" u="none" strike="noStrike" kern="1200" cap="none" spc="0" normalizeH="0" baseline="0" noProof="0" dirty="0">
                <a:ln>
                  <a:noFill/>
                </a:ln>
                <a:solidFill>
                  <a:srgbClr val="292934"/>
                </a:solidFill>
                <a:effectLst/>
                <a:uLnTx/>
                <a:uFillTx/>
                <a:latin typeface="Arial"/>
                <a:ea typeface="+mn-ea"/>
                <a:cs typeface="+mn-cs"/>
              </a:rPr>
              <a:t> </a:t>
            </a:r>
          </a:p>
        </p:txBody>
      </p:sp>
      <p:sp>
        <p:nvSpPr>
          <p:cNvPr id="14356" name="Rectangle 23"/>
          <p:cNvSpPr>
            <a:spLocks noChangeArrowheads="1"/>
          </p:cNvSpPr>
          <p:nvPr/>
        </p:nvSpPr>
        <p:spPr bwMode="auto">
          <a:xfrm>
            <a:off x="6248400" y="3733800"/>
            <a:ext cx="1371600" cy="3200400"/>
          </a:xfrm>
          <a:prstGeom prst="rect">
            <a:avLst/>
          </a:prstGeom>
          <a:solidFill>
            <a:schemeClr val="bg1">
              <a:lumMod val="50000"/>
            </a:schemeClr>
          </a:solidFill>
          <a:ln w="9525">
            <a:solidFill>
              <a:schemeClr val="tx1"/>
            </a:solidFill>
            <a:miter lim="800000"/>
            <a:headEnd/>
            <a:tailEnd/>
          </a:ln>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تذويب</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 الفوارق</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الاجتماعية</a:t>
            </a:r>
            <a:r>
              <a:rPr kumimoji="0" lang="en-US" sz="5400" b="1" i="0" u="none" strike="noStrike" kern="1200" cap="none" spc="0" normalizeH="0" baseline="0" noProof="0" dirty="0">
                <a:ln>
                  <a:noFill/>
                </a:ln>
                <a:solidFill>
                  <a:srgbClr val="292934"/>
                </a:solidFill>
                <a:effectLst/>
                <a:uLnTx/>
                <a:uFillTx/>
                <a:latin typeface="Arial"/>
                <a:ea typeface="+mn-ea"/>
                <a:cs typeface="+mn-cs"/>
              </a:rPr>
              <a:t> </a:t>
            </a:r>
          </a:p>
        </p:txBody>
      </p:sp>
      <p:sp>
        <p:nvSpPr>
          <p:cNvPr id="14357" name="Rectangle 24"/>
          <p:cNvSpPr>
            <a:spLocks noChangeArrowheads="1"/>
          </p:cNvSpPr>
          <p:nvPr/>
        </p:nvSpPr>
        <p:spPr bwMode="auto">
          <a:xfrm>
            <a:off x="7848600" y="3733800"/>
            <a:ext cx="1143000" cy="3200400"/>
          </a:xfrm>
          <a:prstGeom prst="rect">
            <a:avLst/>
          </a:prstGeom>
          <a:solidFill>
            <a:schemeClr val="bg1">
              <a:lumMod val="50000"/>
            </a:schemeClr>
          </a:solidFill>
          <a:ln w="9525">
            <a:solidFill>
              <a:schemeClr val="tx1"/>
            </a:solidFill>
            <a:miter lim="800000"/>
            <a:headEnd/>
            <a:tailEnd/>
          </a:ln>
        </p:spPr>
        <p:txBody>
          <a:bodyPr wrap="none"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اكتساب</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 اتجاهات </a:t>
            </a:r>
            <a:endParaRPr kumimoji="0" lang="ar-SA"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OM" sz="2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وثقافة</a:t>
            </a:r>
            <a:r>
              <a:rPr kumimoji="0" lang="en-US" sz="2800" b="1" i="0" u="none" strike="noStrike" kern="1200" cap="none" spc="0" normalizeH="0" baseline="0" noProof="0" dirty="0">
                <a:ln>
                  <a:noFill/>
                </a:ln>
                <a:solidFill>
                  <a:srgbClr val="292934"/>
                </a:solidFill>
                <a:effectLst/>
                <a:uLnTx/>
                <a:uFillTx/>
                <a:latin typeface="Arial"/>
                <a:ea typeface="+mn-ea"/>
                <a:cs typeface="+mn-cs"/>
              </a:rPr>
              <a:t> </a:t>
            </a:r>
          </a:p>
        </p:txBody>
      </p:sp>
    </p:spTree>
    <p:custDataLst>
      <p:tags r:id="rId1"/>
    </p:custDataLst>
    <p:extLst>
      <p:ext uri="{BB962C8B-B14F-4D97-AF65-F5344CB8AC3E}">
        <p14:creationId xmlns:p14="http://schemas.microsoft.com/office/powerpoint/2010/main" val="277168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3013"/>
                                        </p:tgtEl>
                                        <p:attrNameLst>
                                          <p:attrName>style.visibility</p:attrName>
                                        </p:attrNameLst>
                                      </p:cBhvr>
                                      <p:to>
                                        <p:strVal val="visible"/>
                                      </p:to>
                                    </p:set>
                                    <p:animEffect transition="in" filter="fade">
                                      <p:cBhvr>
                                        <p:cTn id="7" dur="2000"/>
                                        <p:tgtEl>
                                          <p:spTgt spid="43013"/>
                                        </p:tgtEl>
                                      </p:cBhvr>
                                    </p:animEffect>
                                    <p:anim calcmode="lin" valueType="num">
                                      <p:cBhvr>
                                        <p:cTn id="8" dur="2000" fill="hold"/>
                                        <p:tgtEl>
                                          <p:spTgt spid="43013"/>
                                        </p:tgtEl>
                                        <p:attrNameLst>
                                          <p:attrName>style.rotation</p:attrName>
                                        </p:attrNameLst>
                                      </p:cBhvr>
                                      <p:tavLst>
                                        <p:tav tm="0">
                                          <p:val>
                                            <p:fltVal val="720"/>
                                          </p:val>
                                        </p:tav>
                                        <p:tav tm="100000">
                                          <p:val>
                                            <p:fltVal val="0"/>
                                          </p:val>
                                        </p:tav>
                                      </p:tavLst>
                                    </p:anim>
                                    <p:anim calcmode="lin" valueType="num">
                                      <p:cBhvr>
                                        <p:cTn id="9" dur="2000" fill="hold"/>
                                        <p:tgtEl>
                                          <p:spTgt spid="43013"/>
                                        </p:tgtEl>
                                        <p:attrNameLst>
                                          <p:attrName>ppt_h</p:attrName>
                                        </p:attrNameLst>
                                      </p:cBhvr>
                                      <p:tavLst>
                                        <p:tav tm="0">
                                          <p:val>
                                            <p:fltVal val="0"/>
                                          </p:val>
                                        </p:tav>
                                        <p:tav tm="100000">
                                          <p:val>
                                            <p:strVal val="#ppt_h"/>
                                          </p:val>
                                        </p:tav>
                                      </p:tavLst>
                                    </p:anim>
                                    <p:anim calcmode="lin" valueType="num">
                                      <p:cBhvr>
                                        <p:cTn id="10" dur="2000" fill="hold"/>
                                        <p:tgtEl>
                                          <p:spTgt spid="4301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343"/>
                                        </p:tgtEl>
                                        <p:attrNameLst>
                                          <p:attrName>style.visibility</p:attrName>
                                        </p:attrNameLst>
                                      </p:cBhvr>
                                      <p:to>
                                        <p:strVal val="visible"/>
                                      </p:to>
                                    </p:set>
                                    <p:animEffect transition="in" filter="fade">
                                      <p:cBhvr>
                                        <p:cTn id="15" dur="500"/>
                                        <p:tgtEl>
                                          <p:spTgt spid="1434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352"/>
                                        </p:tgtEl>
                                        <p:attrNameLst>
                                          <p:attrName>style.visibility</p:attrName>
                                        </p:attrNameLst>
                                      </p:cBhvr>
                                      <p:to>
                                        <p:strVal val="visible"/>
                                      </p:to>
                                    </p:set>
                                    <p:animEffect transition="in" filter="fade">
                                      <p:cBhvr>
                                        <p:cTn id="20" dur="500"/>
                                        <p:tgtEl>
                                          <p:spTgt spid="1435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353"/>
                                        </p:tgtEl>
                                        <p:attrNameLst>
                                          <p:attrName>style.visibility</p:attrName>
                                        </p:attrNameLst>
                                      </p:cBhvr>
                                      <p:to>
                                        <p:strVal val="visible"/>
                                      </p:to>
                                    </p:set>
                                    <p:animEffect transition="in" filter="fade">
                                      <p:cBhvr>
                                        <p:cTn id="25" dur="500"/>
                                        <p:tgtEl>
                                          <p:spTgt spid="1435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354"/>
                                        </p:tgtEl>
                                        <p:attrNameLst>
                                          <p:attrName>style.visibility</p:attrName>
                                        </p:attrNameLst>
                                      </p:cBhvr>
                                      <p:to>
                                        <p:strVal val="visible"/>
                                      </p:to>
                                    </p:set>
                                    <p:animEffect transition="in" filter="fade">
                                      <p:cBhvr>
                                        <p:cTn id="30" dur="500"/>
                                        <p:tgtEl>
                                          <p:spTgt spid="1435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355"/>
                                        </p:tgtEl>
                                        <p:attrNameLst>
                                          <p:attrName>style.visibility</p:attrName>
                                        </p:attrNameLst>
                                      </p:cBhvr>
                                      <p:to>
                                        <p:strVal val="visible"/>
                                      </p:to>
                                    </p:set>
                                    <p:animEffect transition="in" filter="fade">
                                      <p:cBhvr>
                                        <p:cTn id="35" dur="500"/>
                                        <p:tgtEl>
                                          <p:spTgt spid="1435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356"/>
                                        </p:tgtEl>
                                        <p:attrNameLst>
                                          <p:attrName>style.visibility</p:attrName>
                                        </p:attrNameLst>
                                      </p:cBhvr>
                                      <p:to>
                                        <p:strVal val="visible"/>
                                      </p:to>
                                    </p:set>
                                    <p:animEffect transition="in" filter="fade">
                                      <p:cBhvr>
                                        <p:cTn id="40" dur="500"/>
                                        <p:tgtEl>
                                          <p:spTgt spid="1435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4357"/>
                                        </p:tgtEl>
                                        <p:attrNameLst>
                                          <p:attrName>style.visibility</p:attrName>
                                        </p:attrNameLst>
                                      </p:cBhvr>
                                      <p:to>
                                        <p:strVal val="visible"/>
                                      </p:to>
                                    </p:set>
                                    <p:animEffect transition="in" filter="fade">
                                      <p:cBhvr>
                                        <p:cTn id="45" dur="500"/>
                                        <p:tgtEl>
                                          <p:spTgt spid="14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animBg="1"/>
      <p:bldP spid="14343" grpId="0" animBg="1"/>
      <p:bldP spid="14352" grpId="0" animBg="1"/>
      <p:bldP spid="14353" grpId="0" animBg="1"/>
      <p:bldP spid="14354" grpId="0" animBg="1"/>
      <p:bldP spid="14355" grpId="0" animBg="1"/>
      <p:bldP spid="14356" grpId="0" animBg="1"/>
      <p:bldP spid="143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3290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6"/>
          </p:nvPr>
        </p:nvSpPr>
        <p:spPr/>
      </p:sp>
      <p:sp>
        <p:nvSpPr>
          <p:cNvPr id="3" name="Picture Placeholder 2"/>
          <p:cNvSpPr>
            <a:spLocks noGrp="1"/>
          </p:cNvSpPr>
          <p:nvPr>
            <p:ph type="pic" sz="quarter" idx="17"/>
          </p:nvPr>
        </p:nvSpPr>
        <p:spPr/>
      </p:sp>
      <p:sp>
        <p:nvSpPr>
          <p:cNvPr id="4" name="Picture Placeholder 3"/>
          <p:cNvSpPr>
            <a:spLocks noGrp="1"/>
          </p:cNvSpPr>
          <p:nvPr>
            <p:ph type="pic" sz="quarter" idx="18"/>
          </p:nvPr>
        </p:nvSpPr>
        <p:spPr/>
      </p:sp>
      <p:sp>
        <p:nvSpPr>
          <p:cNvPr id="5" name="Picture Placeholder 4"/>
          <p:cNvSpPr>
            <a:spLocks noGrp="1"/>
          </p:cNvSpPr>
          <p:nvPr>
            <p:ph type="pic" sz="quarter" idx="19"/>
          </p:nvPr>
        </p:nvSpPr>
        <p:spPr/>
      </p:sp>
    </p:spTree>
    <p:extLst>
      <p:ext uri="{BB962C8B-B14F-4D97-AF65-F5344CB8AC3E}">
        <p14:creationId xmlns:p14="http://schemas.microsoft.com/office/powerpoint/2010/main" val="2736356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1844824"/>
            <a:ext cx="7772400" cy="965972"/>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lvl="0" defTabSz="914400" rtl="0">
              <a:spcBef>
                <a:spcPts val="0"/>
              </a:spcBef>
            </a:pPr>
            <a:r>
              <a:rPr lang="ar-SA" sz="6000" b="1" kern="0" dirty="0" smtClean="0">
                <a:solidFill>
                  <a:sysClr val="windowText" lastClr="000000"/>
                </a:solidFill>
                <a:latin typeface="Calibri" panose="020F0502020204030204" pitchFamily="34" charset="0"/>
                <a:ea typeface="Calibri" panose="020F0502020204030204" pitchFamily="34" charset="0"/>
                <a:cs typeface="Arial" panose="020B0604020202020204" pitchFamily="34" charset="0"/>
              </a:rPr>
              <a:t>التربية </a:t>
            </a:r>
            <a:endParaRPr lang="ar-OM" sz="6000" b="1" kern="0" dirty="0" smtClean="0">
              <a:solidFill>
                <a:sysClr val="windowText" lastClr="000000"/>
              </a:solidFill>
              <a:latin typeface="Calibri" panose="020F0502020204030204" pitchFamily="34" charset="0"/>
              <a:ea typeface="Calibri" panose="020F0502020204030204" pitchFamily="34" charset="0"/>
              <a:cs typeface="Arial" panose="020B0604020202020204" pitchFamily="34" charset="0"/>
            </a:endParaRPr>
          </a:p>
          <a:p>
            <a:pPr lvl="0" defTabSz="914400" rtl="0">
              <a:spcBef>
                <a:spcPts val="0"/>
              </a:spcBef>
            </a:pPr>
            <a:r>
              <a:rPr lang="ar-SA" sz="6000" b="1" kern="0" dirty="0" smtClean="0">
                <a:solidFill>
                  <a:sysClr val="windowText" lastClr="000000"/>
                </a:solidFill>
                <a:latin typeface="Calibri" panose="020F0502020204030204" pitchFamily="34" charset="0"/>
                <a:ea typeface="Calibri" panose="020F0502020204030204" pitchFamily="34" charset="0"/>
                <a:cs typeface="Arial" panose="020B0604020202020204" pitchFamily="34" charset="0"/>
              </a:rPr>
              <a:t>انواعها </a:t>
            </a:r>
            <a:r>
              <a:rPr lang="ar-SA" sz="6000" b="1" kern="0" dirty="0">
                <a:solidFill>
                  <a:sysClr val="windowText" lastClr="000000"/>
                </a:solidFill>
                <a:latin typeface="Calibri" panose="020F0502020204030204" pitchFamily="34" charset="0"/>
                <a:ea typeface="Calibri" panose="020F0502020204030204" pitchFamily="34" charset="0"/>
                <a:cs typeface="Arial" panose="020B0604020202020204" pitchFamily="34" charset="0"/>
              </a:rPr>
              <a:t>وانماطها المختلفة</a:t>
            </a:r>
            <a:endParaRPr lang="en-US" sz="3200" b="1" kern="0" dirty="0">
              <a:solidFill>
                <a:sysClr val="windowText" lastClr="000000"/>
              </a:solidFill>
              <a:ea typeface="+mn-ea"/>
              <a:cs typeface="+mn-cs"/>
            </a:endParaRPr>
          </a:p>
        </p:txBody>
      </p:sp>
      <p:sp>
        <p:nvSpPr>
          <p:cNvPr id="5" name="Subtitle 2"/>
          <p:cNvSpPr txBox="1">
            <a:spLocks/>
          </p:cNvSpPr>
          <p:nvPr/>
        </p:nvSpPr>
        <p:spPr>
          <a:xfrm>
            <a:off x="1371600" y="4005064"/>
            <a:ext cx="6400800" cy="792088"/>
          </a:xfrm>
          <a:prstGeom prst="rect">
            <a:avLst/>
          </a:prstGeom>
          <a:ln w="3175">
            <a:noFill/>
            <a:prstDash val="sysDot"/>
          </a:ln>
        </p:spPr>
        <p:txBody>
          <a:bodyPr>
            <a:normAutofit fontScale="62500" lnSpcReduction="20000"/>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ar-SA" sz="2400" b="1" i="0" u="none" strike="noStrike" kern="1200" cap="none" spc="0" normalizeH="0" baseline="0" noProof="0" dirty="0" smtClean="0">
                <a:ln>
                  <a:noFill/>
                </a:ln>
                <a:solidFill>
                  <a:prstClr val="black">
                    <a:lumMod val="65000"/>
                    <a:lumOff val="35000"/>
                  </a:prstClr>
                </a:solidFill>
                <a:effectLst/>
                <a:uLnTx/>
                <a:uFillTx/>
                <a:latin typeface="Calibri"/>
                <a:ea typeface="+mn-ea"/>
                <a:cs typeface="Arial" panose="020B0604020202020204" pitchFamily="34" charset="0"/>
              </a:rPr>
              <a:t>اصول التربية</a:t>
            </a: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ar-OM" sz="2400" b="1" i="0" u="none" strike="noStrike" kern="1200" cap="none" spc="0" normalizeH="0" baseline="0" noProof="0" dirty="0" smtClean="0">
                <a:ln>
                  <a:noFill/>
                </a:ln>
                <a:solidFill>
                  <a:prstClr val="black">
                    <a:lumMod val="65000"/>
                    <a:lumOff val="35000"/>
                  </a:prstClr>
                </a:solidFill>
                <a:effectLst/>
                <a:uLnTx/>
                <a:uFillTx/>
                <a:latin typeface="Calibri"/>
                <a:ea typeface="+mn-ea"/>
                <a:cs typeface="Arial" panose="020B0604020202020204" pitchFamily="34" charset="0"/>
              </a:rPr>
              <a:t>المحاضرة </a:t>
            </a:r>
            <a:r>
              <a:rPr kumimoji="0" lang="ar-SA" sz="2400" b="1" i="0" u="none" strike="noStrike" kern="1200" cap="none" spc="0" normalizeH="0" baseline="0" noProof="0" dirty="0" smtClean="0">
                <a:ln>
                  <a:noFill/>
                </a:ln>
                <a:solidFill>
                  <a:prstClr val="black">
                    <a:lumMod val="65000"/>
                    <a:lumOff val="35000"/>
                  </a:prstClr>
                </a:solidFill>
                <a:effectLst/>
                <a:uLnTx/>
                <a:uFillTx/>
                <a:latin typeface="Calibri"/>
                <a:ea typeface="+mn-ea"/>
                <a:cs typeface="Arial" panose="020B0604020202020204" pitchFamily="34" charset="0"/>
              </a:rPr>
              <a:t>2</a:t>
            </a:r>
            <a:endParaRPr kumimoji="0" lang="ar-OM" sz="2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smtClean="0">
                <a:ln>
                  <a:noFill/>
                </a:ln>
                <a:solidFill>
                  <a:prstClr val="black">
                    <a:lumMod val="65000"/>
                    <a:lumOff val="35000"/>
                  </a:prstClr>
                </a:solidFill>
                <a:effectLst/>
                <a:uLnTx/>
                <a:uFillTx/>
                <a:latin typeface="Calibri"/>
                <a:ea typeface="+mn-ea"/>
                <a:cs typeface="Arial" panose="020B0604020202020204" pitchFamily="34" charset="0"/>
              </a:rPr>
              <a:t>2022</a:t>
            </a:r>
            <a:endParaRPr kumimoji="0" lang="en-US" sz="24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ar-OM" sz="3200" b="0" i="0" u="none" strike="noStrike" kern="1200" cap="none" spc="0" normalizeH="0" baseline="0" noProof="0" dirty="0">
              <a:ln>
                <a:noFill/>
              </a:ln>
              <a:solidFill>
                <a:srgbClr val="09223F"/>
              </a:solidFill>
              <a:effectLst/>
              <a:uLnTx/>
              <a:uFillTx/>
              <a:latin typeface="Calibri"/>
              <a:ea typeface="+mn-ea"/>
              <a:cs typeface="Simplified Arabic" panose="02020603050405020304" pitchFamily="18" charset="-78"/>
            </a:endParaRPr>
          </a:p>
        </p:txBody>
      </p:sp>
    </p:spTree>
    <p:extLst>
      <p:ext uri="{BB962C8B-B14F-4D97-AF65-F5344CB8AC3E}">
        <p14:creationId xmlns:p14="http://schemas.microsoft.com/office/powerpoint/2010/main" val="104618675"/>
      </p:ext>
    </p:extLst>
  </p:cSld>
  <p:clrMapOvr>
    <a:masterClrMapping/>
  </p:clrMapOvr>
  <mc:AlternateContent xmlns:mc="http://schemas.openxmlformats.org/markup-compatibility/2006" xmlns:p14="http://schemas.microsoft.com/office/powerpoint/2010/main">
    <mc:Choice Requires="p14">
      <p:transition spd="slow" p14:dur="2000" advTm="65219"/>
    </mc:Choice>
    <mc:Fallback xmlns="">
      <p:transition spd="slow" advTm="65219"/>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992" y="1412776"/>
            <a:ext cx="9073008" cy="1600438"/>
          </a:xfrm>
          <a:prstGeom prst="rect">
            <a:avLst/>
          </a:prstGeom>
        </p:spPr>
        <p:txBody>
          <a:bodyPr wrap="square">
            <a:spAutoFit/>
          </a:bodyPr>
          <a:lstStyle/>
          <a:p>
            <a:pPr algn="ctr"/>
            <a:endParaRPr lang="ar-OM" sz="4400" dirty="0" smtClean="0"/>
          </a:p>
          <a:p>
            <a:pPr algn="l"/>
            <a:endParaRPr lang="ar-OM" dirty="0"/>
          </a:p>
          <a:p>
            <a:pPr algn="l"/>
            <a:endParaRPr lang="ar-OM" dirty="0" smtClean="0"/>
          </a:p>
          <a:p>
            <a:pPr algn="l"/>
            <a:r>
              <a:rPr lang="en-US" dirty="0" smtClean="0"/>
              <a:t> </a:t>
            </a:r>
            <a:endParaRPr lang="en-US" dirty="0"/>
          </a:p>
        </p:txBody>
      </p:sp>
      <p:graphicFrame>
        <p:nvGraphicFramePr>
          <p:cNvPr id="5" name="Content Placeholder 3"/>
          <p:cNvGraphicFramePr>
            <a:graphicFrameLocks/>
          </p:cNvGraphicFramePr>
          <p:nvPr>
            <p:extLst/>
          </p:nvPr>
        </p:nvGraphicFramePr>
        <p:xfrm>
          <a:off x="135084" y="2249424"/>
          <a:ext cx="8759536" cy="4511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270065123"/>
      </p:ext>
    </p:extLst>
  </p:cSld>
  <p:clrMapOvr>
    <a:masterClrMapping/>
  </p:clrMapOvr>
  <mc:AlternateContent xmlns:mc="http://schemas.openxmlformats.org/markup-compatibility/2006" xmlns:p14="http://schemas.microsoft.com/office/powerpoint/2010/main">
    <mc:Choice Requires="p14">
      <p:transition spd="slow" p14:dur="2000" advTm="53903"/>
    </mc:Choice>
    <mc:Fallback xmlns="">
      <p:transition spd="slow" advTm="539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3D304878-7FCF-43B6-863B-C1068075D5BE}"/>
                                            </p:graphicEl>
                                          </p:spTgt>
                                        </p:tgtEl>
                                        <p:attrNameLst>
                                          <p:attrName>style.visibility</p:attrName>
                                        </p:attrNameLst>
                                      </p:cBhvr>
                                      <p:to>
                                        <p:strVal val="visible"/>
                                      </p:to>
                                    </p:set>
                                    <p:animEffect transition="in" filter="fade">
                                      <p:cBhvr>
                                        <p:cTn id="7" dur="500"/>
                                        <p:tgtEl>
                                          <p:spTgt spid="5">
                                            <p:graphicEl>
                                              <a:dgm id="{3D304878-7FCF-43B6-863B-C1068075D5B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1E1640B6-F440-4ABE-9E68-483960893FF3}"/>
                                            </p:graphicEl>
                                          </p:spTgt>
                                        </p:tgtEl>
                                        <p:attrNameLst>
                                          <p:attrName>style.visibility</p:attrName>
                                        </p:attrNameLst>
                                      </p:cBhvr>
                                      <p:to>
                                        <p:strVal val="visible"/>
                                      </p:to>
                                    </p:set>
                                    <p:animEffect transition="in" filter="fade">
                                      <p:cBhvr>
                                        <p:cTn id="12" dur="500"/>
                                        <p:tgtEl>
                                          <p:spTgt spid="5">
                                            <p:graphicEl>
                                              <a:dgm id="{1E1640B6-F440-4ABE-9E68-483960893FF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018" y="1268760"/>
            <a:ext cx="9036496" cy="1252651"/>
          </a:xfrm>
          <a:prstGeom prst="rect">
            <a:avLst/>
          </a:prstGeom>
        </p:spPr>
        <p:txBody>
          <a:bodyPr wrap="square">
            <a:spAutoFit/>
          </a:bodyPr>
          <a:lstStyle/>
          <a:p>
            <a:pPr lvl="0" algn="just" defTabSz="457200">
              <a:spcBef>
                <a:spcPct val="20000"/>
              </a:spcBef>
              <a:spcAft>
                <a:spcPts val="600"/>
              </a:spcAft>
              <a:buClr>
                <a:srgbClr val="B15E28"/>
              </a:buClr>
              <a:buSzPct val="115000"/>
            </a:pPr>
            <a:r>
              <a:rPr lang="ar-OM" sz="3200" b="1" dirty="0" smtClean="0">
                <a:solidFill>
                  <a:prstClr val="black">
                    <a:lumMod val="85000"/>
                    <a:lumOff val="15000"/>
                  </a:prstClr>
                </a:solidFill>
                <a:latin typeface="Garamond"/>
                <a:cs typeface="Times New Roman"/>
              </a:rPr>
              <a:t>انماط التربية</a:t>
            </a:r>
          </a:p>
          <a:p>
            <a:pPr lvl="0" rtl="0">
              <a:spcBef>
                <a:spcPct val="20000"/>
              </a:spcBef>
            </a:pPr>
            <a:endParaRPr lang="en-US" sz="3200" dirty="0">
              <a:solidFill>
                <a:prstClr val="black"/>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1" y="1844824"/>
            <a:ext cx="8001000" cy="4708376"/>
          </a:xfrm>
          <a:prstGeom prst="rect">
            <a:avLst/>
          </a:prstGeom>
          <a:solidFill>
            <a:schemeClr val="bg1">
              <a:lumMod val="50000"/>
            </a:schemeClr>
          </a:solidFill>
          <a:ln>
            <a:noFill/>
          </a:ln>
          <a:effectLst/>
          <a:extLst/>
        </p:spPr>
      </p:pic>
    </p:spTree>
    <p:custDataLst>
      <p:tags r:id="rId1"/>
    </p:custDataLst>
    <p:extLst>
      <p:ext uri="{BB962C8B-B14F-4D97-AF65-F5344CB8AC3E}">
        <p14:creationId xmlns:p14="http://schemas.microsoft.com/office/powerpoint/2010/main" val="2953992023"/>
      </p:ext>
    </p:extLst>
  </p:cSld>
  <p:clrMapOvr>
    <a:masterClrMapping/>
  </p:clrMapOvr>
  <mc:AlternateContent xmlns:mc="http://schemas.openxmlformats.org/markup-compatibility/2006" xmlns:p14="http://schemas.microsoft.com/office/powerpoint/2010/main">
    <mc:Choice Requires="p14">
      <p:transition spd="slow" p14:dur="2000" advTm="19722"/>
    </mc:Choice>
    <mc:Fallback xmlns="">
      <p:transition spd="slow" advTm="197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nvPr>
        </p:nvGraphicFramePr>
        <p:xfrm>
          <a:off x="2286000" y="2413338"/>
          <a:ext cx="4572000" cy="1951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2"/>
          <p:cNvSpPr txBox="1">
            <a:spLocks/>
          </p:cNvSpPr>
          <p:nvPr/>
        </p:nvSpPr>
        <p:spPr>
          <a:xfrm>
            <a:off x="457200" y="533400"/>
            <a:ext cx="8229600" cy="6096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ct val="20000"/>
              </a:spcBef>
              <a:spcAft>
                <a:spcPts val="0"/>
              </a:spcAft>
              <a:buClrTx/>
              <a:buSzTx/>
              <a:buFont typeface="Arial" pitchFamily="34" charset="0"/>
              <a:buNone/>
              <a:tabLst/>
              <a:defRPr/>
            </a:pPr>
            <a:r>
              <a:rPr kumimoji="0" lang="ar-OM" sz="3200" b="1" i="0" u="sng" strike="noStrike" kern="1200" cap="none" spc="0" normalizeH="0" baseline="0" noProof="0" smtClean="0">
                <a:ln>
                  <a:noFill/>
                </a:ln>
                <a:solidFill>
                  <a:srgbClr val="8064A2">
                    <a:lumMod val="75000"/>
                  </a:srgbClr>
                </a:solidFill>
                <a:effectLst/>
                <a:uLnTx/>
                <a:uFillTx/>
                <a:latin typeface="Calibri"/>
                <a:ea typeface="+mn-ea"/>
                <a:cs typeface="Arial" panose="020B0604020202020204" pitchFamily="34" charset="0"/>
              </a:rPr>
              <a:t>1- </a:t>
            </a:r>
            <a:r>
              <a:rPr kumimoji="0" lang="ar-SA" sz="3200" b="1" i="0" u="sng" strike="noStrike" kern="1200" cap="none" spc="0" normalizeH="0" baseline="0" noProof="0" smtClean="0">
                <a:ln>
                  <a:noFill/>
                </a:ln>
                <a:solidFill>
                  <a:srgbClr val="8064A2">
                    <a:lumMod val="75000"/>
                  </a:srgbClr>
                </a:solidFill>
                <a:effectLst/>
                <a:uLnTx/>
                <a:uFillTx/>
                <a:latin typeface="Calibri"/>
                <a:ea typeface="+mn-ea"/>
                <a:cs typeface="Arial" panose="020B0604020202020204" pitchFamily="34" charset="0"/>
              </a:rPr>
              <a:t>التربية التلقائية : </a:t>
            </a:r>
            <a:r>
              <a:rPr kumimoji="0" lang="ar-SA" sz="3200" b="1" i="0" u="none" strike="noStrike" kern="1200" cap="none" spc="0" normalizeH="0" baseline="0" noProof="0" smtClean="0">
                <a:ln>
                  <a:noFill/>
                </a:ln>
                <a:solidFill>
                  <a:sysClr val="windowText" lastClr="000000"/>
                </a:solidFill>
                <a:effectLst/>
                <a:uLnTx/>
                <a:uFillTx/>
                <a:latin typeface="Calibri"/>
                <a:ea typeface="+mn-ea"/>
                <a:cs typeface="Arial" panose="020B0604020202020204" pitchFamily="34" charset="0"/>
              </a:rPr>
              <a:t>هي من اقدم أنواع التربية وهي التي يتعرض لها الفرد من خلال ملاحظاته ومشاهداته وادراكه لمجريات الحياة الاجتماعية وظواهرها الطبيعية بصورة تلقائية</a:t>
            </a:r>
            <a:endParaRPr kumimoji="0" lang="ar-OM" sz="3200" b="1" i="0" u="none" strike="noStrike" kern="1200" cap="none" spc="0" normalizeH="0" baseline="0" noProof="0" smtClean="0">
              <a:ln>
                <a:noFill/>
              </a:ln>
              <a:solidFill>
                <a:sysClr val="windowText" lastClr="000000"/>
              </a:solidFill>
              <a:effectLst/>
              <a:uLnTx/>
              <a:uFillTx/>
              <a:latin typeface="Calibri"/>
              <a:ea typeface="+mn-ea"/>
              <a:cs typeface="Arial" panose="020B0604020202020204" pitchFamily="34" charset="0"/>
            </a:endParaRPr>
          </a:p>
          <a:p>
            <a:pPr marL="0" marR="0" lvl="0" indent="0" algn="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smtClean="0">
              <a:ln>
                <a:noFill/>
              </a:ln>
              <a:solidFill>
                <a:sysClr val="windowText" lastClr="000000"/>
              </a:solidFill>
              <a:effectLst/>
              <a:uLnTx/>
              <a:uFillTx/>
              <a:latin typeface="Calibri"/>
              <a:ea typeface="+mn-ea"/>
              <a:cs typeface="+mn-cs"/>
            </a:endParaRPr>
          </a:p>
          <a:p>
            <a:pPr marL="0" marR="0" lvl="0" indent="0" algn="r" defTabSz="914400" rtl="1" eaLnBrk="1" fontAlgn="auto" latinLnBrk="0" hangingPunct="1">
              <a:lnSpc>
                <a:spcPct val="100000"/>
              </a:lnSpc>
              <a:spcBef>
                <a:spcPct val="20000"/>
              </a:spcBef>
              <a:spcAft>
                <a:spcPts val="0"/>
              </a:spcAft>
              <a:buClrTx/>
              <a:buSzTx/>
              <a:buFont typeface="Arial" pitchFamily="34" charset="0"/>
              <a:buNone/>
              <a:tabLst/>
              <a:defRPr/>
            </a:pPr>
            <a:r>
              <a:rPr kumimoji="0" lang="ar-OM" sz="2800" b="1" i="0" u="sng" strike="noStrike" kern="1200" cap="none" spc="0" normalizeH="0" baseline="0" noProof="0" smtClean="0">
                <a:ln>
                  <a:noFill/>
                </a:ln>
                <a:solidFill>
                  <a:srgbClr val="8064A2">
                    <a:lumMod val="75000"/>
                  </a:srgbClr>
                </a:solidFill>
                <a:effectLst/>
                <a:uLnTx/>
                <a:uFillTx/>
                <a:latin typeface="Calibri"/>
                <a:ea typeface="+mn-ea"/>
                <a:cs typeface="Arial" panose="020B0604020202020204" pitchFamily="34" charset="0"/>
              </a:rPr>
              <a:t>2- </a:t>
            </a:r>
            <a:r>
              <a:rPr kumimoji="0" lang="ar-SA" sz="2800" b="1" i="0" u="sng" strike="noStrike" kern="1200" cap="none" spc="0" normalizeH="0" baseline="0" noProof="0" smtClean="0">
                <a:ln>
                  <a:noFill/>
                </a:ln>
                <a:solidFill>
                  <a:srgbClr val="8064A2">
                    <a:lumMod val="75000"/>
                  </a:srgbClr>
                </a:solidFill>
                <a:effectLst/>
                <a:uLnTx/>
                <a:uFillTx/>
                <a:latin typeface="Calibri"/>
                <a:ea typeface="+mn-ea"/>
                <a:cs typeface="Arial" panose="020B0604020202020204" pitchFamily="34" charset="0"/>
              </a:rPr>
              <a:t>التربية النظامية ( </a:t>
            </a:r>
            <a:r>
              <a:rPr kumimoji="0" lang="ar-SA" sz="2800" b="1" i="0" u="sng" strike="noStrike" kern="1200" cap="none" spc="0" normalizeH="0" baseline="0" noProof="0" smtClean="0">
                <a:ln>
                  <a:noFill/>
                </a:ln>
                <a:solidFill>
                  <a:sysClr val="windowText" lastClr="000000"/>
                </a:solidFill>
                <a:effectLst/>
                <a:uLnTx/>
                <a:uFillTx/>
                <a:latin typeface="Calibri"/>
                <a:ea typeface="+mn-ea"/>
                <a:cs typeface="Arial" panose="020B0604020202020204" pitchFamily="34" charset="0"/>
              </a:rPr>
              <a:t>التربية المقصودة او الرسمية ) </a:t>
            </a:r>
            <a:r>
              <a:rPr kumimoji="0" lang="ar-SA" sz="2800" b="1" i="0" u="none" strike="noStrike" kern="1200" cap="none" spc="0" normalizeH="0" baseline="0" noProof="0" smtClean="0">
                <a:ln>
                  <a:noFill/>
                </a:ln>
                <a:solidFill>
                  <a:sysClr val="windowText" lastClr="000000"/>
                </a:solidFill>
                <a:effectLst/>
                <a:uLnTx/>
                <a:uFillTx/>
                <a:latin typeface="Calibri"/>
                <a:ea typeface="+mn-ea"/>
                <a:cs typeface="Arial" panose="020B0604020202020204" pitchFamily="34" charset="0"/>
              </a:rPr>
              <a:t>وهي تلك التربية التي تقوم على ضبط عملية التربية والتعليم وتوجيهها نحو اهداف محددة يمكن تحقيقها في حياة الافراد او الناشئة على ايدي هيئة مدربة او معدة اعدادا اكاديميا ومهنيا مع وجود منهج دراسي وتسهيلات معدة ومناسبة</a:t>
            </a:r>
            <a:r>
              <a:rPr kumimoji="0" lang="ar-OM" sz="3600" b="0" i="0" u="none" strike="noStrike" kern="1200" cap="none" spc="0" normalizeH="0" baseline="0" noProof="0" smtClean="0">
                <a:ln>
                  <a:noFill/>
                </a:ln>
                <a:solidFill>
                  <a:sysClr val="windowText" lastClr="000000"/>
                </a:solidFill>
                <a:effectLst/>
                <a:uLnTx/>
                <a:uFillTx/>
                <a:latin typeface="Calibri"/>
                <a:ea typeface="+mn-ea"/>
                <a:cs typeface="Arial" panose="020B0604020202020204" pitchFamily="34" charset="0"/>
              </a:rPr>
              <a:t>.</a:t>
            </a: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922950898"/>
      </p:ext>
    </p:extLst>
  </p:cSld>
  <p:clrMapOvr>
    <a:masterClrMapping/>
  </p:clrMapOvr>
  <mc:AlternateContent xmlns:mc="http://schemas.openxmlformats.org/markup-compatibility/2006" xmlns:p14="http://schemas.microsoft.com/office/powerpoint/2010/main">
    <mc:Choice Requires="p14">
      <p:transition spd="slow" p14:dur="2000" advTm="101318"/>
    </mc:Choice>
    <mc:Fallback xmlns="">
      <p:transition spd="slow" advTm="1013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57200" y="1052736"/>
            <a:ext cx="8229600" cy="50734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ct val="20000"/>
              </a:spcBef>
              <a:spcAft>
                <a:spcPts val="0"/>
              </a:spcAft>
              <a:buClrTx/>
              <a:buSzTx/>
              <a:buFont typeface="Arial" pitchFamily="34" charset="0"/>
              <a:buNone/>
              <a:tabLst/>
              <a:defRPr/>
            </a:pPr>
            <a:r>
              <a:rPr kumimoji="0" lang="ar-OM" sz="2800" b="1" i="0" u="sng" strike="noStrike" kern="1200" cap="none" spc="0" normalizeH="0" baseline="0" noProof="0" dirty="0" smtClean="0">
                <a:ln>
                  <a:noFill/>
                </a:ln>
                <a:solidFill>
                  <a:srgbClr val="8064A2">
                    <a:lumMod val="75000"/>
                  </a:srgbClr>
                </a:solidFill>
                <a:effectLst/>
                <a:uLnTx/>
                <a:uFillTx/>
                <a:latin typeface="Calibri"/>
                <a:ea typeface="+mn-ea"/>
                <a:cs typeface="Arial" panose="020B0604020202020204" pitchFamily="34" charset="0"/>
              </a:rPr>
              <a:t>4- </a:t>
            </a:r>
            <a:r>
              <a:rPr kumimoji="0" lang="ar-SA" sz="2800" b="1" i="0" u="sng" strike="noStrike" kern="1200" cap="none" spc="0" normalizeH="0" baseline="0" noProof="0" dirty="0" smtClean="0">
                <a:ln>
                  <a:noFill/>
                </a:ln>
                <a:solidFill>
                  <a:srgbClr val="8064A2">
                    <a:lumMod val="75000"/>
                  </a:srgbClr>
                </a:solidFill>
                <a:effectLst/>
                <a:uLnTx/>
                <a:uFillTx/>
                <a:latin typeface="Calibri"/>
                <a:ea typeface="+mn-ea"/>
                <a:cs typeface="Arial" panose="020B0604020202020204" pitchFamily="34" charset="0"/>
              </a:rPr>
              <a:t>التربية غير النظامية : </a:t>
            </a:r>
            <a:r>
              <a:rPr kumimoji="0" lang="ar-SA" sz="28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وهي اكتساب الفرد للقيم والاتجاهات والمعارف والخبرات بشكل غير مقصود من خلال تجاربه الخاصة او من خلال تفاعله مع بيئته ومجتمعه بما فيها من مؤسسات تتمثل في : الاسرة / الاعلام / المساجد / الجمعيات والنوادي ....الخ</a:t>
            </a:r>
            <a:endParaRPr kumimoji="0" lang="ar-OM" sz="28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endParaRPr>
          </a:p>
          <a:p>
            <a:pPr marL="0" marR="0" lvl="0" indent="0" algn="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r" defTabSz="914400" rtl="1" eaLnBrk="1" fontAlgn="auto" latinLnBrk="0" hangingPunct="1">
              <a:lnSpc>
                <a:spcPct val="100000"/>
              </a:lnSpc>
              <a:spcBef>
                <a:spcPct val="20000"/>
              </a:spcBef>
              <a:spcAft>
                <a:spcPts val="0"/>
              </a:spcAft>
              <a:buClrTx/>
              <a:buSzTx/>
              <a:buFont typeface="Arial" pitchFamily="34" charset="0"/>
              <a:buNone/>
              <a:tabLst/>
              <a:defRPr/>
            </a:pPr>
            <a:r>
              <a:rPr kumimoji="0" lang="ar-OM" sz="2800" b="1" i="0" u="sng" strike="noStrike" kern="1200" cap="none" spc="0" normalizeH="0" baseline="0" noProof="0" dirty="0" smtClean="0">
                <a:ln>
                  <a:noFill/>
                </a:ln>
                <a:solidFill>
                  <a:srgbClr val="8064A2">
                    <a:lumMod val="75000"/>
                  </a:srgbClr>
                </a:solidFill>
                <a:effectLst/>
                <a:uLnTx/>
                <a:uFillTx/>
                <a:latin typeface="Calibri"/>
                <a:ea typeface="+mn-ea"/>
                <a:cs typeface="Arial" panose="020B0604020202020204" pitchFamily="34" charset="0"/>
              </a:rPr>
              <a:t>5- </a:t>
            </a:r>
            <a:r>
              <a:rPr kumimoji="0" lang="ar-SA" sz="2800" b="1" i="0" u="sng" strike="noStrike" kern="1200" cap="none" spc="0" normalizeH="0" baseline="0" noProof="0" dirty="0" smtClean="0">
                <a:ln>
                  <a:noFill/>
                </a:ln>
                <a:solidFill>
                  <a:srgbClr val="8064A2">
                    <a:lumMod val="75000"/>
                  </a:srgbClr>
                </a:solidFill>
                <a:effectLst/>
                <a:uLnTx/>
                <a:uFillTx/>
                <a:latin typeface="Calibri"/>
                <a:ea typeface="+mn-ea"/>
                <a:cs typeface="Arial" panose="020B0604020202020204" pitchFamily="34" charset="0"/>
              </a:rPr>
              <a:t>التربية المستمرة </a:t>
            </a:r>
            <a:r>
              <a:rPr kumimoji="0" lang="ar-SA" sz="2800" b="1" i="0" u="sng"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 المستدامة ) </a:t>
            </a:r>
            <a:r>
              <a:rPr kumimoji="0" lang="ar-SA" sz="28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هي تلك العملية المستمرة اللازمة لتنمية الفرد طوال حياته سواء بطريقة مباشرة او غير مباشرة بحيث تكون هذه التربية مرادفه للحياة وتطورها حيث يتحول المجتمع كله الى مجتمع يتعلم ويعلم ( اطلبوا العلم من المهد الى اللحد )</a:t>
            </a:r>
            <a:endPar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687737636"/>
      </p:ext>
    </p:extLst>
  </p:cSld>
  <p:clrMapOvr>
    <a:masterClrMapping/>
  </p:clrMapOvr>
  <mc:AlternateContent xmlns:mc="http://schemas.openxmlformats.org/markup-compatibility/2006" xmlns:p14="http://schemas.microsoft.com/office/powerpoint/2010/main">
    <mc:Choice Requires="p14">
      <p:transition spd="slow" p14:dur="2000" advTm="64792"/>
    </mc:Choice>
    <mc:Fallback xmlns="">
      <p:transition spd="slow" advTm="647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t>نشاط حواري</a:t>
            </a:r>
            <a:endParaRPr lang="en-US" b="1" dirty="0"/>
          </a:p>
        </p:txBody>
      </p:sp>
      <p:graphicFrame>
        <p:nvGraphicFramePr>
          <p:cNvPr id="5" name="Content Placeholder 4"/>
          <p:cNvGraphicFramePr>
            <a:graphicFrameLocks noGrp="1"/>
          </p:cNvGraphicFramePr>
          <p:nvPr>
            <p:ph idx="1"/>
            <p:extLst/>
          </p:nvPr>
        </p:nvGraphicFramePr>
        <p:xfrm>
          <a:off x="457200" y="160020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9914377"/>
      </p:ext>
    </p:extLst>
  </p:cSld>
  <p:clrMapOvr>
    <a:masterClrMapping/>
  </p:clrMapOvr>
  <mc:AlternateContent xmlns:mc="http://schemas.openxmlformats.org/markup-compatibility/2006" xmlns:p14="http://schemas.microsoft.com/office/powerpoint/2010/main">
    <mc:Choice Requires="p14">
      <p:transition spd="slow" p14:dur="2000" advTm="1251"/>
    </mc:Choice>
    <mc:Fallback xmlns="">
      <p:transition spd="slow" advTm="1251"/>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373" y="561109"/>
            <a:ext cx="8229600" cy="1066800"/>
          </a:xfrm>
        </p:spPr>
        <p:txBody>
          <a:bodyPr/>
          <a:lstStyle/>
          <a:p>
            <a:pPr algn="ctr"/>
            <a:r>
              <a:rPr lang="ar-SA" sz="4800" b="1" dirty="0">
                <a:ln w="3175" cmpd="sng">
                  <a:noFill/>
                </a:ln>
                <a:solidFill>
                  <a:srgbClr val="002060"/>
                </a:solidFill>
                <a:latin typeface="Garamond"/>
                <a:cs typeface="Arial"/>
              </a:rPr>
              <a:t>علاقة التربية بالعلوم الاخرى</a:t>
            </a:r>
            <a:endParaRPr lang="en-US" dirty="0">
              <a:solidFill>
                <a:srgbClr val="002060"/>
              </a:solidFill>
            </a:endParaRPr>
          </a:p>
        </p:txBody>
      </p:sp>
      <p:sp>
        <p:nvSpPr>
          <p:cNvPr id="3" name="Content Placeholder 2"/>
          <p:cNvSpPr>
            <a:spLocks noGrp="1"/>
          </p:cNvSpPr>
          <p:nvPr>
            <p:ph idx="1"/>
          </p:nvPr>
        </p:nvSpPr>
        <p:spPr>
          <a:xfrm>
            <a:off x="152400" y="1676400"/>
            <a:ext cx="8763000" cy="4898136"/>
          </a:xfrm>
        </p:spPr>
        <p:txBody>
          <a:bodyPr/>
          <a:lstStyle/>
          <a:p>
            <a:endParaRPr lang="en-US" dirty="0"/>
          </a:p>
        </p:txBody>
      </p:sp>
      <p:graphicFrame>
        <p:nvGraphicFramePr>
          <p:cNvPr id="4" name="Content Placeholder 3"/>
          <p:cNvGraphicFramePr>
            <a:graphicFrameLocks/>
          </p:cNvGraphicFramePr>
          <p:nvPr>
            <p:extLst/>
          </p:nvPr>
        </p:nvGraphicFramePr>
        <p:xfrm>
          <a:off x="304800" y="1828800"/>
          <a:ext cx="8610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380058308"/>
      </p:ext>
    </p:extLst>
  </p:cSld>
  <p:clrMapOvr>
    <a:masterClrMapping/>
  </p:clrMapOvr>
  <mc:AlternateContent xmlns:mc="http://schemas.openxmlformats.org/markup-compatibility/2006" xmlns:p14="http://schemas.microsoft.com/office/powerpoint/2010/main">
    <mc:Choice Requires="p14">
      <p:transition spd="slow" p14:dur="2000" advTm="116238"/>
    </mc:Choice>
    <mc:Fallback xmlns="">
      <p:transition spd="slow" advTm="1162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E7070FC-8B18-4D40-B041-E72AB2584F45}"/>
                                            </p:graphicEl>
                                          </p:spTgt>
                                        </p:tgtEl>
                                        <p:attrNameLst>
                                          <p:attrName>style.visibility</p:attrName>
                                        </p:attrNameLst>
                                      </p:cBhvr>
                                      <p:to>
                                        <p:strVal val="visible"/>
                                      </p:to>
                                    </p:set>
                                    <p:animEffect transition="in" filter="fade">
                                      <p:cBhvr>
                                        <p:cTn id="7" dur="500"/>
                                        <p:tgtEl>
                                          <p:spTgt spid="4">
                                            <p:graphicEl>
                                              <a:dgm id="{DE7070FC-8B18-4D40-B041-E72AB2584F4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E02EE6E-F1A7-4590-93DA-6FDDB6E4930F}"/>
                                            </p:graphicEl>
                                          </p:spTgt>
                                        </p:tgtEl>
                                        <p:attrNameLst>
                                          <p:attrName>style.visibility</p:attrName>
                                        </p:attrNameLst>
                                      </p:cBhvr>
                                      <p:to>
                                        <p:strVal val="visible"/>
                                      </p:to>
                                    </p:set>
                                    <p:animEffect transition="in" filter="fade">
                                      <p:cBhvr>
                                        <p:cTn id="12" dur="500"/>
                                        <p:tgtEl>
                                          <p:spTgt spid="4">
                                            <p:graphicEl>
                                              <a:dgm id="{0E02EE6E-F1A7-4590-93DA-6FDDB6E4930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6646FF5-9120-4D67-9D19-0E0F75E5E2FF}"/>
                                            </p:graphicEl>
                                          </p:spTgt>
                                        </p:tgtEl>
                                        <p:attrNameLst>
                                          <p:attrName>style.visibility</p:attrName>
                                        </p:attrNameLst>
                                      </p:cBhvr>
                                      <p:to>
                                        <p:strVal val="visible"/>
                                      </p:to>
                                    </p:set>
                                    <p:animEffect transition="in" filter="fade">
                                      <p:cBhvr>
                                        <p:cTn id="17" dur="500"/>
                                        <p:tgtEl>
                                          <p:spTgt spid="4">
                                            <p:graphicEl>
                                              <a:dgm id="{96646FF5-9120-4D67-9D19-0E0F75E5E2F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3117D110-C3BF-45CF-B69A-8782D130D2AC}"/>
                                            </p:graphicEl>
                                          </p:spTgt>
                                        </p:tgtEl>
                                        <p:attrNameLst>
                                          <p:attrName>style.visibility</p:attrName>
                                        </p:attrNameLst>
                                      </p:cBhvr>
                                      <p:to>
                                        <p:strVal val="visible"/>
                                      </p:to>
                                    </p:set>
                                    <p:animEffect transition="in" filter="fade">
                                      <p:cBhvr>
                                        <p:cTn id="22" dur="500"/>
                                        <p:tgtEl>
                                          <p:spTgt spid="4">
                                            <p:graphicEl>
                                              <a:dgm id="{3117D110-C3BF-45CF-B69A-8782D130D2A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800" b="1" dirty="0">
                <a:ln w="3175" cmpd="sng">
                  <a:noFill/>
                </a:ln>
                <a:solidFill>
                  <a:prstClr val="black">
                    <a:lumMod val="85000"/>
                    <a:lumOff val="15000"/>
                  </a:prstClr>
                </a:solidFill>
                <a:latin typeface="Garamond"/>
                <a:cs typeface="Arial"/>
              </a:rPr>
              <a:t>علاقة التربية :</a:t>
            </a:r>
            <a:endParaRPr lang="en-US" dirty="0"/>
          </a:p>
        </p:txBody>
      </p:sp>
      <p:graphicFrame>
        <p:nvGraphicFramePr>
          <p:cNvPr id="4" name="Content Placeholder 3"/>
          <p:cNvGraphicFramePr>
            <a:graphicFrameLocks noGrp="1"/>
          </p:cNvGraphicFramePr>
          <p:nvPr>
            <p:ph idx="1"/>
            <p:extLst/>
          </p:nvPr>
        </p:nvGraphicFramePr>
        <p:xfrm>
          <a:off x="228600" y="2249424"/>
          <a:ext cx="8686800" cy="4456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150242790"/>
      </p:ext>
    </p:extLst>
  </p:cSld>
  <p:clrMapOvr>
    <a:masterClrMapping/>
  </p:clrMapOvr>
  <mc:AlternateContent xmlns:mc="http://schemas.openxmlformats.org/markup-compatibility/2006" xmlns:p14="http://schemas.microsoft.com/office/powerpoint/2010/main">
    <mc:Choice Requires="p14">
      <p:transition spd="slow" p14:dur="2000" advTm="304906"/>
    </mc:Choice>
    <mc:Fallback xmlns="">
      <p:transition spd="slow" advTm="3049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9ED85E2-1509-472E-8331-5243202FE4D2}"/>
                                            </p:graphicEl>
                                          </p:spTgt>
                                        </p:tgtEl>
                                        <p:attrNameLst>
                                          <p:attrName>style.visibility</p:attrName>
                                        </p:attrNameLst>
                                      </p:cBhvr>
                                      <p:to>
                                        <p:strVal val="visible"/>
                                      </p:to>
                                    </p:set>
                                    <p:animEffect transition="in" filter="fade">
                                      <p:cBhvr>
                                        <p:cTn id="7" dur="500"/>
                                        <p:tgtEl>
                                          <p:spTgt spid="4">
                                            <p:graphicEl>
                                              <a:dgm id="{A9ED85E2-1509-472E-8331-5243202FE4D2}"/>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12CE1E90-D0E7-4D72-9467-C233954B015A}"/>
                                            </p:graphicEl>
                                          </p:spTgt>
                                        </p:tgtEl>
                                        <p:attrNameLst>
                                          <p:attrName>style.visibility</p:attrName>
                                        </p:attrNameLst>
                                      </p:cBhvr>
                                      <p:to>
                                        <p:strVal val="visible"/>
                                      </p:to>
                                    </p:set>
                                    <p:animEffect transition="in" filter="fade">
                                      <p:cBhvr>
                                        <p:cTn id="10" dur="500"/>
                                        <p:tgtEl>
                                          <p:spTgt spid="4">
                                            <p:graphicEl>
                                              <a:dgm id="{12CE1E90-D0E7-4D72-9467-C233954B015A}"/>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234ECFCA-2FC4-4FD9-8B71-5CAFAB42056B}"/>
                                            </p:graphicEl>
                                          </p:spTgt>
                                        </p:tgtEl>
                                        <p:attrNameLst>
                                          <p:attrName>style.visibility</p:attrName>
                                        </p:attrNameLst>
                                      </p:cBhvr>
                                      <p:to>
                                        <p:strVal val="visible"/>
                                      </p:to>
                                    </p:set>
                                    <p:animEffect transition="in" filter="fade">
                                      <p:cBhvr>
                                        <p:cTn id="15" dur="500"/>
                                        <p:tgtEl>
                                          <p:spTgt spid="4">
                                            <p:graphicEl>
                                              <a:dgm id="{234ECFCA-2FC4-4FD9-8B71-5CAFAB42056B}"/>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BBEB866A-FB78-4116-ADEA-67350B9B4FB4}"/>
                                            </p:graphicEl>
                                          </p:spTgt>
                                        </p:tgtEl>
                                        <p:attrNameLst>
                                          <p:attrName>style.visibility</p:attrName>
                                        </p:attrNameLst>
                                      </p:cBhvr>
                                      <p:to>
                                        <p:strVal val="visible"/>
                                      </p:to>
                                    </p:set>
                                    <p:animEffect transition="in" filter="fade">
                                      <p:cBhvr>
                                        <p:cTn id="18" dur="500"/>
                                        <p:tgtEl>
                                          <p:spTgt spid="4">
                                            <p:graphicEl>
                                              <a:dgm id="{BBEB866A-FB78-4116-ADEA-67350B9B4FB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8B0F75B5-9C76-4614-967E-17051E20C13E}"/>
                                            </p:graphicEl>
                                          </p:spTgt>
                                        </p:tgtEl>
                                        <p:attrNameLst>
                                          <p:attrName>style.visibility</p:attrName>
                                        </p:attrNameLst>
                                      </p:cBhvr>
                                      <p:to>
                                        <p:strVal val="visible"/>
                                      </p:to>
                                    </p:set>
                                    <p:animEffect transition="in" filter="fade">
                                      <p:cBhvr>
                                        <p:cTn id="23" dur="500"/>
                                        <p:tgtEl>
                                          <p:spTgt spid="4">
                                            <p:graphicEl>
                                              <a:dgm id="{8B0F75B5-9C76-4614-967E-17051E20C13E}"/>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34352824-5199-4AA0-90A9-79F1FE9C5CE1}"/>
                                            </p:graphicEl>
                                          </p:spTgt>
                                        </p:tgtEl>
                                        <p:attrNameLst>
                                          <p:attrName>style.visibility</p:attrName>
                                        </p:attrNameLst>
                                      </p:cBhvr>
                                      <p:to>
                                        <p:strVal val="visible"/>
                                      </p:to>
                                    </p:set>
                                    <p:animEffect transition="in" filter="fade">
                                      <p:cBhvr>
                                        <p:cTn id="26" dur="500"/>
                                        <p:tgtEl>
                                          <p:spTgt spid="4">
                                            <p:graphicEl>
                                              <a:dgm id="{34352824-5199-4AA0-90A9-79F1FE9C5CE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58CFDAD7-4209-4DEF-9D6C-3F1621662716}"/>
                                            </p:graphicEl>
                                          </p:spTgt>
                                        </p:tgtEl>
                                        <p:attrNameLst>
                                          <p:attrName>style.visibility</p:attrName>
                                        </p:attrNameLst>
                                      </p:cBhvr>
                                      <p:to>
                                        <p:strVal val="visible"/>
                                      </p:to>
                                    </p:set>
                                    <p:animEffect transition="in" filter="fade">
                                      <p:cBhvr>
                                        <p:cTn id="31" dur="500"/>
                                        <p:tgtEl>
                                          <p:spTgt spid="4">
                                            <p:graphicEl>
                                              <a:dgm id="{58CFDAD7-4209-4DEF-9D6C-3F1621662716}"/>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85CB7288-3270-4E60-AE79-3077F4EEEA96}"/>
                                            </p:graphicEl>
                                          </p:spTgt>
                                        </p:tgtEl>
                                        <p:attrNameLst>
                                          <p:attrName>style.visibility</p:attrName>
                                        </p:attrNameLst>
                                      </p:cBhvr>
                                      <p:to>
                                        <p:strVal val="visible"/>
                                      </p:to>
                                    </p:set>
                                    <p:animEffect transition="in" filter="fade">
                                      <p:cBhvr>
                                        <p:cTn id="34" dur="500"/>
                                        <p:tgtEl>
                                          <p:spTgt spid="4">
                                            <p:graphicEl>
                                              <a:dgm id="{85CB7288-3270-4E60-AE79-3077F4EEEA96}"/>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21731F74-3207-4739-B48B-886C97F45D99}"/>
                                            </p:graphicEl>
                                          </p:spTgt>
                                        </p:tgtEl>
                                        <p:attrNameLst>
                                          <p:attrName>style.visibility</p:attrName>
                                        </p:attrNameLst>
                                      </p:cBhvr>
                                      <p:to>
                                        <p:strVal val="visible"/>
                                      </p:to>
                                    </p:set>
                                    <p:animEffect transition="in" filter="fade">
                                      <p:cBhvr>
                                        <p:cTn id="39" dur="500"/>
                                        <p:tgtEl>
                                          <p:spTgt spid="4">
                                            <p:graphicEl>
                                              <a:dgm id="{21731F74-3207-4739-B48B-886C97F45D99}"/>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712859C8-11FD-4AA2-9501-D3BEFBA1C4AC}"/>
                                            </p:graphicEl>
                                          </p:spTgt>
                                        </p:tgtEl>
                                        <p:attrNameLst>
                                          <p:attrName>style.visibility</p:attrName>
                                        </p:attrNameLst>
                                      </p:cBhvr>
                                      <p:to>
                                        <p:strVal val="visible"/>
                                      </p:to>
                                    </p:set>
                                    <p:animEffect transition="in" filter="fade">
                                      <p:cBhvr>
                                        <p:cTn id="42" dur="500"/>
                                        <p:tgtEl>
                                          <p:spTgt spid="4">
                                            <p:graphicEl>
                                              <a:dgm id="{712859C8-11FD-4AA2-9501-D3BEFBA1C4A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457200" y="914400"/>
          <a:ext cx="8229600" cy="56601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512638145"/>
      </p:ext>
    </p:extLst>
  </p:cSld>
  <p:clrMapOvr>
    <a:masterClrMapping/>
  </p:clrMapOvr>
  <mc:AlternateContent xmlns:mc="http://schemas.openxmlformats.org/markup-compatibility/2006" xmlns:p14="http://schemas.microsoft.com/office/powerpoint/2010/main">
    <mc:Choice Requires="p14">
      <p:transition spd="slow" p14:dur="2000" advTm="3878"/>
    </mc:Choice>
    <mc:Fallback xmlns="">
      <p:transition spd="slow" advTm="38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1C76D55-3D20-4122-8FC3-4684292B56F4}"/>
                                            </p:graphicEl>
                                          </p:spTgt>
                                        </p:tgtEl>
                                        <p:attrNameLst>
                                          <p:attrName>style.visibility</p:attrName>
                                        </p:attrNameLst>
                                      </p:cBhvr>
                                      <p:to>
                                        <p:strVal val="visible"/>
                                      </p:to>
                                    </p:set>
                                    <p:animEffect transition="in" filter="fade">
                                      <p:cBhvr>
                                        <p:cTn id="7" dur="500"/>
                                        <p:tgtEl>
                                          <p:spTgt spid="4">
                                            <p:graphicEl>
                                              <a:dgm id="{91C76D55-3D20-4122-8FC3-4684292B56F4}"/>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E00E5952-D4EE-467A-A14B-8F73B5396753}"/>
                                            </p:graphicEl>
                                          </p:spTgt>
                                        </p:tgtEl>
                                        <p:attrNameLst>
                                          <p:attrName>style.visibility</p:attrName>
                                        </p:attrNameLst>
                                      </p:cBhvr>
                                      <p:to>
                                        <p:strVal val="visible"/>
                                      </p:to>
                                    </p:set>
                                    <p:animEffect transition="in" filter="fade">
                                      <p:cBhvr>
                                        <p:cTn id="10" dur="500"/>
                                        <p:tgtEl>
                                          <p:spTgt spid="4">
                                            <p:graphicEl>
                                              <a:dgm id="{E00E5952-D4EE-467A-A14B-8F73B5396753}"/>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2160FC5D-6D52-4833-A494-BAD2F18DD43B}"/>
                                            </p:graphicEl>
                                          </p:spTgt>
                                        </p:tgtEl>
                                        <p:attrNameLst>
                                          <p:attrName>style.visibility</p:attrName>
                                        </p:attrNameLst>
                                      </p:cBhvr>
                                      <p:to>
                                        <p:strVal val="visible"/>
                                      </p:to>
                                    </p:set>
                                    <p:animEffect transition="in" filter="fade">
                                      <p:cBhvr>
                                        <p:cTn id="15" dur="500"/>
                                        <p:tgtEl>
                                          <p:spTgt spid="4">
                                            <p:graphicEl>
                                              <a:dgm id="{2160FC5D-6D52-4833-A494-BAD2F18DD43B}"/>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6E26D930-19DB-43D9-8598-9E4FC11BEDF8}"/>
                                            </p:graphicEl>
                                          </p:spTgt>
                                        </p:tgtEl>
                                        <p:attrNameLst>
                                          <p:attrName>style.visibility</p:attrName>
                                        </p:attrNameLst>
                                      </p:cBhvr>
                                      <p:to>
                                        <p:strVal val="visible"/>
                                      </p:to>
                                    </p:set>
                                    <p:animEffect transition="in" filter="fade">
                                      <p:cBhvr>
                                        <p:cTn id="18" dur="500"/>
                                        <p:tgtEl>
                                          <p:spTgt spid="4">
                                            <p:graphicEl>
                                              <a:dgm id="{6E26D930-19DB-43D9-8598-9E4FC11BEDF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nvPr>
        </p:nvGraphicFramePr>
        <p:xfrm>
          <a:off x="228600" y="533400"/>
          <a:ext cx="845820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389029329"/>
      </p:ext>
    </p:extLst>
  </p:cSld>
  <p:clrMapOvr>
    <a:masterClrMapping/>
  </p:clrMapOvr>
  <mc:AlternateContent xmlns:mc="http://schemas.openxmlformats.org/markup-compatibility/2006" xmlns:p14="http://schemas.microsoft.com/office/powerpoint/2010/main">
    <mc:Choice Requires="p14">
      <p:transition spd="slow" p14:dur="2000" advTm="4190"/>
    </mc:Choice>
    <mc:Fallback xmlns="">
      <p:transition spd="slow" advTm="41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7EE4EA56-3C74-4775-BFCB-FE3089D39555}"/>
                                            </p:graphicEl>
                                          </p:spTgt>
                                        </p:tgtEl>
                                        <p:attrNameLst>
                                          <p:attrName>style.visibility</p:attrName>
                                        </p:attrNameLst>
                                      </p:cBhvr>
                                      <p:to>
                                        <p:strVal val="visible"/>
                                      </p:to>
                                    </p:set>
                                    <p:animEffect transition="in" filter="fade">
                                      <p:cBhvr>
                                        <p:cTn id="7" dur="500"/>
                                        <p:tgtEl>
                                          <p:spTgt spid="2">
                                            <p:graphicEl>
                                              <a:dgm id="{7EE4EA56-3C74-4775-BFCB-FE3089D39555}"/>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graphicEl>
                                              <a:dgm id="{30415237-264B-4BBF-93D3-A01A3FBE59CB}"/>
                                            </p:graphicEl>
                                          </p:spTgt>
                                        </p:tgtEl>
                                        <p:attrNameLst>
                                          <p:attrName>style.visibility</p:attrName>
                                        </p:attrNameLst>
                                      </p:cBhvr>
                                      <p:to>
                                        <p:strVal val="visible"/>
                                      </p:to>
                                    </p:set>
                                    <p:animEffect transition="in" filter="fade">
                                      <p:cBhvr>
                                        <p:cTn id="10" dur="500"/>
                                        <p:tgtEl>
                                          <p:spTgt spid="2">
                                            <p:graphicEl>
                                              <a:dgm id="{30415237-264B-4BBF-93D3-A01A3FBE59CB}"/>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graphicEl>
                                              <a:dgm id="{01156623-ECED-4E25-B24C-AC7B5567987F}"/>
                                            </p:graphicEl>
                                          </p:spTgt>
                                        </p:tgtEl>
                                        <p:attrNameLst>
                                          <p:attrName>style.visibility</p:attrName>
                                        </p:attrNameLst>
                                      </p:cBhvr>
                                      <p:to>
                                        <p:strVal val="visible"/>
                                      </p:to>
                                    </p:set>
                                    <p:animEffect transition="in" filter="fade">
                                      <p:cBhvr>
                                        <p:cTn id="15" dur="500"/>
                                        <p:tgtEl>
                                          <p:spTgt spid="2">
                                            <p:graphicEl>
                                              <a:dgm id="{01156623-ECED-4E25-B24C-AC7B5567987F}"/>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graphicEl>
                                              <a:dgm id="{05678E9A-4A85-4643-8640-3F552AF4B855}"/>
                                            </p:graphicEl>
                                          </p:spTgt>
                                        </p:tgtEl>
                                        <p:attrNameLst>
                                          <p:attrName>style.visibility</p:attrName>
                                        </p:attrNameLst>
                                      </p:cBhvr>
                                      <p:to>
                                        <p:strVal val="visible"/>
                                      </p:to>
                                    </p:set>
                                    <p:animEffect transition="in" filter="fade">
                                      <p:cBhvr>
                                        <p:cTn id="18" dur="500"/>
                                        <p:tgtEl>
                                          <p:spTgt spid="2">
                                            <p:graphicEl>
                                              <a:dgm id="{05678E9A-4A85-4643-8640-3F552AF4B8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457200" y="2249424"/>
          <a:ext cx="8229600" cy="4325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8959534"/>
      </p:ext>
    </p:extLst>
  </p:cSld>
  <p:clrMapOvr>
    <a:masterClrMapping/>
  </p:clrMapOvr>
  <mc:AlternateContent xmlns:mc="http://schemas.openxmlformats.org/markup-compatibility/2006" xmlns:p14="http://schemas.microsoft.com/office/powerpoint/2010/main">
    <mc:Choice Requires="p14">
      <p:transition spd="slow" p14:dur="2000" advTm="1679"/>
    </mc:Choice>
    <mc:Fallback xmlns="">
      <p:transition spd="slow" advTm="1679"/>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nvPr>
        </p:nvGraphicFramePr>
        <p:xfrm>
          <a:off x="457200" y="2249424"/>
          <a:ext cx="8229600" cy="4325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4358657"/>
      </p:ext>
    </p:extLst>
  </p:cSld>
  <p:clrMapOvr>
    <a:masterClrMapping/>
  </p:clrMapOvr>
  <mc:AlternateContent xmlns:mc="http://schemas.openxmlformats.org/markup-compatibility/2006" xmlns:p14="http://schemas.microsoft.com/office/powerpoint/2010/main">
    <mc:Choice Requires="p14">
      <p:transition spd="slow" p14:dur="2000" advTm="15830"/>
    </mc:Choice>
    <mc:Fallback xmlns="">
      <p:transition spd="slow" advTm="1583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4508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1844824"/>
            <a:ext cx="7772400" cy="965972"/>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lvl="0" defTabSz="914400" rtl="0">
              <a:spcBef>
                <a:spcPts val="0"/>
              </a:spcBef>
            </a:pPr>
            <a:r>
              <a:rPr lang="ar-OM" sz="5400" b="1" kern="0" dirty="0" smtClean="0">
                <a:solidFill>
                  <a:sysClr val="windowText" lastClr="000000"/>
                </a:solidFill>
                <a:ea typeface="Calibri"/>
                <a:cs typeface="Arial"/>
              </a:rPr>
              <a:t>مفهوم </a:t>
            </a:r>
            <a:r>
              <a:rPr lang="ar-OM" sz="5400" b="1" kern="0" dirty="0">
                <a:solidFill>
                  <a:sysClr val="windowText" lastClr="000000"/>
                </a:solidFill>
                <a:ea typeface="Calibri"/>
                <a:cs typeface="Arial"/>
              </a:rPr>
              <a:t>أصول  التربية </a:t>
            </a:r>
            <a:endParaRPr lang="ar-OM" sz="5400" b="1" kern="0" dirty="0" smtClean="0">
              <a:solidFill>
                <a:sysClr val="windowText" lastClr="000000"/>
              </a:solidFill>
              <a:ea typeface="Calibri"/>
              <a:cs typeface="Arial"/>
            </a:endParaRPr>
          </a:p>
          <a:p>
            <a:pPr lvl="0" defTabSz="914400" rtl="0">
              <a:spcBef>
                <a:spcPts val="0"/>
              </a:spcBef>
            </a:pPr>
            <a:r>
              <a:rPr lang="ar-OM" sz="5400" b="1" kern="0" dirty="0" smtClean="0">
                <a:solidFill>
                  <a:sysClr val="windowText" lastClr="000000"/>
                </a:solidFill>
                <a:ea typeface="Calibri"/>
                <a:cs typeface="Arial"/>
              </a:rPr>
              <a:t>ومبررات </a:t>
            </a:r>
            <a:r>
              <a:rPr lang="ar-OM" sz="5400" b="1" kern="0" dirty="0">
                <a:solidFill>
                  <a:sysClr val="windowText" lastClr="000000"/>
                </a:solidFill>
                <a:ea typeface="Calibri"/>
                <a:cs typeface="Arial"/>
              </a:rPr>
              <a:t>دراستها </a:t>
            </a:r>
            <a:endParaRPr lang="en-US" sz="2800" b="1" kern="0" dirty="0">
              <a:solidFill>
                <a:sysClr val="windowText" lastClr="000000"/>
              </a:solidFill>
              <a:ea typeface="+mn-ea"/>
              <a:cs typeface="+mn-cs"/>
            </a:endParaRPr>
          </a:p>
        </p:txBody>
      </p:sp>
      <p:sp>
        <p:nvSpPr>
          <p:cNvPr id="5" name="Subtitle 2"/>
          <p:cNvSpPr txBox="1">
            <a:spLocks/>
          </p:cNvSpPr>
          <p:nvPr/>
        </p:nvSpPr>
        <p:spPr>
          <a:xfrm>
            <a:off x="1371600" y="4005064"/>
            <a:ext cx="6400800" cy="792088"/>
          </a:xfrm>
          <a:prstGeom prst="rect">
            <a:avLst/>
          </a:prstGeom>
          <a:ln w="3175">
            <a:noFill/>
            <a:prstDash val="sysDot"/>
          </a:ln>
        </p:spPr>
        <p:txBody>
          <a:bodyPr>
            <a:normAutofit fontScale="62500" lnSpcReduction="20000"/>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ar-SA" sz="2400" b="1" i="0" u="none" strike="noStrike" kern="1200" cap="none" spc="0" normalizeH="0" baseline="0" noProof="0" dirty="0" smtClean="0">
                <a:ln>
                  <a:noFill/>
                </a:ln>
                <a:solidFill>
                  <a:prstClr val="black">
                    <a:lumMod val="65000"/>
                    <a:lumOff val="35000"/>
                  </a:prstClr>
                </a:solidFill>
                <a:effectLst/>
                <a:uLnTx/>
                <a:uFillTx/>
                <a:latin typeface="Calibri"/>
                <a:ea typeface="+mn-ea"/>
                <a:cs typeface="Arial" panose="020B0604020202020204" pitchFamily="34" charset="0"/>
              </a:rPr>
              <a:t>اصول التربية</a:t>
            </a: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ar-OM" sz="2400" b="1" i="0" u="none" strike="noStrike" kern="1200" cap="none" spc="0" normalizeH="0" baseline="0" noProof="0" dirty="0" smtClean="0">
                <a:ln>
                  <a:noFill/>
                </a:ln>
                <a:solidFill>
                  <a:prstClr val="black">
                    <a:lumMod val="65000"/>
                    <a:lumOff val="35000"/>
                  </a:prstClr>
                </a:solidFill>
                <a:effectLst/>
                <a:uLnTx/>
                <a:uFillTx/>
                <a:latin typeface="Calibri"/>
                <a:ea typeface="+mn-ea"/>
                <a:cs typeface="Arial" panose="020B0604020202020204" pitchFamily="34" charset="0"/>
              </a:rPr>
              <a:t>المحاضرة </a:t>
            </a:r>
            <a:r>
              <a:rPr kumimoji="0" lang="ar-SA" sz="2400" b="1" i="0" u="none" strike="noStrike" kern="1200" cap="none" spc="0" normalizeH="0" baseline="0" noProof="0" dirty="0" smtClean="0">
                <a:ln>
                  <a:noFill/>
                </a:ln>
                <a:solidFill>
                  <a:prstClr val="black">
                    <a:lumMod val="65000"/>
                    <a:lumOff val="35000"/>
                  </a:prstClr>
                </a:solidFill>
                <a:effectLst/>
                <a:uLnTx/>
                <a:uFillTx/>
                <a:latin typeface="Calibri"/>
                <a:ea typeface="+mn-ea"/>
                <a:cs typeface="Arial" panose="020B0604020202020204" pitchFamily="34" charset="0"/>
              </a:rPr>
              <a:t>3</a:t>
            </a:r>
            <a:endParaRPr kumimoji="0" lang="ar-OM" sz="2400" b="1" i="0" u="none" strike="noStrike" kern="1200" cap="none" spc="0" normalizeH="0" baseline="0" noProof="0" dirty="0">
              <a:ln>
                <a:noFill/>
              </a:ln>
              <a:solidFill>
                <a:prstClr val="black">
                  <a:lumMod val="65000"/>
                  <a:lumOff val="35000"/>
                </a:prstClr>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smtClean="0">
                <a:ln>
                  <a:noFill/>
                </a:ln>
                <a:solidFill>
                  <a:prstClr val="black">
                    <a:lumMod val="65000"/>
                    <a:lumOff val="35000"/>
                  </a:prstClr>
                </a:solidFill>
                <a:effectLst/>
                <a:uLnTx/>
                <a:uFillTx/>
                <a:latin typeface="Calibri"/>
                <a:ea typeface="+mn-ea"/>
                <a:cs typeface="Arial" panose="020B0604020202020204" pitchFamily="34" charset="0"/>
              </a:rPr>
              <a:t>2022</a:t>
            </a:r>
            <a:endParaRPr kumimoji="0" lang="en-US" sz="2400" b="1"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ar-OM" sz="3200" b="0" i="0" u="none" strike="noStrike" kern="1200" cap="none" spc="0" normalizeH="0" baseline="0" noProof="0" dirty="0">
              <a:ln>
                <a:noFill/>
              </a:ln>
              <a:solidFill>
                <a:srgbClr val="09223F"/>
              </a:solidFill>
              <a:effectLst/>
              <a:uLnTx/>
              <a:uFillTx/>
              <a:latin typeface="Calibri"/>
              <a:ea typeface="+mn-ea"/>
              <a:cs typeface="Simplified Arabic" panose="02020603050405020304" pitchFamily="18" charset="-78"/>
            </a:endParaRPr>
          </a:p>
        </p:txBody>
      </p:sp>
    </p:spTree>
    <p:extLst>
      <p:ext uri="{BB962C8B-B14F-4D97-AF65-F5344CB8AC3E}">
        <p14:creationId xmlns:p14="http://schemas.microsoft.com/office/powerpoint/2010/main" val="3070846636"/>
      </p:ext>
    </p:extLst>
  </p:cSld>
  <p:clrMapOvr>
    <a:masterClrMapping/>
  </p:clrMapOvr>
  <mc:AlternateContent xmlns:mc="http://schemas.openxmlformats.org/markup-compatibility/2006" xmlns:p14="http://schemas.microsoft.com/office/powerpoint/2010/main">
    <mc:Choice Requires="p14">
      <p:transition spd="slow" p14:dur="2000" advTm="65219"/>
    </mc:Choice>
    <mc:Fallback xmlns="">
      <p:transition spd="slow" advTm="65219"/>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992" y="1412776"/>
            <a:ext cx="9073008" cy="1600438"/>
          </a:xfrm>
          <a:prstGeom prst="rect">
            <a:avLst/>
          </a:prstGeom>
        </p:spPr>
        <p:txBody>
          <a:bodyPr wrap="square">
            <a:spAutoFit/>
          </a:bodyPr>
          <a:lstStyle/>
          <a:p>
            <a:pPr algn="ctr"/>
            <a:endParaRPr lang="ar-OM" sz="4400" dirty="0" smtClean="0"/>
          </a:p>
          <a:p>
            <a:pPr algn="l"/>
            <a:endParaRPr lang="ar-OM" dirty="0"/>
          </a:p>
          <a:p>
            <a:pPr algn="l"/>
            <a:endParaRPr lang="ar-OM" dirty="0" smtClean="0"/>
          </a:p>
          <a:p>
            <a:pPr algn="l"/>
            <a:r>
              <a:rPr lang="en-US" dirty="0" smtClean="0"/>
              <a:t> </a:t>
            </a:r>
            <a:endParaRPr lang="en-US" dirty="0"/>
          </a:p>
        </p:txBody>
      </p:sp>
      <p:sp>
        <p:nvSpPr>
          <p:cNvPr id="6" name="Content Placeholder 2"/>
          <p:cNvSpPr txBox="1">
            <a:spLocks/>
          </p:cNvSpPr>
          <p:nvPr/>
        </p:nvSpPr>
        <p:spPr>
          <a:xfrm>
            <a:off x="457200" y="1600202"/>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OM"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تقديم</a:t>
            </a:r>
            <a:endParaRPr kumimoji="0" lang="ar-OM"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تعتبر العلوم التربوية والنفسية </a:t>
            </a:r>
            <a:r>
              <a:rPr kumimoji="0" lang="ar-SA" sz="2400" b="1" i="0" u="sng"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فرعا من فروع العلوم الإنسانية </a:t>
            </a:r>
            <a:r>
              <a:rPr kumimoji="0" lang="ar-SA"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التي تبحث في الإنسان وعلاقته ببيئته الخارجية </a:t>
            </a:r>
            <a:endParaRPr kumimoji="0" lang="en-US" sz="2400" b="1"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28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وان العلوم التربوية تضم مختلف المعارف الخاصة </a:t>
            </a:r>
            <a:r>
              <a:rPr kumimoji="0" lang="ar-SA" sz="2800" b="1" i="0" u="sng"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بظاهرة تنشئة الإنسان </a:t>
            </a:r>
            <a:r>
              <a:rPr kumimoji="0" lang="ar-SA" sz="28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 </a:t>
            </a:r>
            <a:endPar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إن دراسة أصول التربية </a:t>
            </a:r>
            <a:r>
              <a:rPr kumimoji="0" lang="ar-OM"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تنظر </a:t>
            </a:r>
            <a:r>
              <a:rPr kumimoji="0" lang="ar-SA"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ا</a:t>
            </a:r>
            <a:r>
              <a:rPr kumimoji="0" lang="ar-OM"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لى العمل</a:t>
            </a:r>
            <a:r>
              <a:rPr kumimoji="0" lang="ar-SA"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 في التربية </a:t>
            </a:r>
            <a:r>
              <a:rPr kumimoji="0" lang="ar-SA" sz="2400" b="1" i="0" u="sng"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كمهنة قائمة بذاتها </a:t>
            </a:r>
            <a:endParaRPr kumimoji="0" lang="ar-OM" sz="2400" b="1" i="0" u="sng"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تهدف </a:t>
            </a:r>
            <a:r>
              <a:rPr kumimoji="0" lang="ar-OM"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من خلالها </a:t>
            </a:r>
            <a:r>
              <a:rPr kumimoji="0" lang="ar-SA"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إلى </a:t>
            </a:r>
            <a:r>
              <a:rPr kumimoji="0" lang="ar-SA" sz="2400" b="1" i="0" u="sng"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تكوين نظام فكرى</a:t>
            </a:r>
            <a:r>
              <a:rPr kumimoji="0" lang="ar-SA" sz="24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 يوجه منظومة العمل التربوي في مجالاته التطبيقية والعملية المختلفة </a:t>
            </a:r>
            <a:endParaRPr kumimoji="0" lang="en-US" sz="32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ar-SA" sz="28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كما أنة يساعد على </a:t>
            </a:r>
            <a:r>
              <a:rPr kumimoji="0" lang="ar-SA" sz="2800" b="1" i="0" u="sng"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فهم طبيعة العلاقة </a:t>
            </a:r>
            <a:r>
              <a:rPr kumimoji="0" lang="ar-SA" sz="2800" b="1" i="0" u="none" strike="noStrike" kern="1200" cap="none" spc="0" normalizeH="0" baseline="0" noProof="0" dirty="0" smtClean="0">
                <a:ln>
                  <a:noFill/>
                </a:ln>
                <a:solidFill>
                  <a:sysClr val="windowText" lastClr="000000"/>
                </a:solidFill>
                <a:effectLst/>
                <a:uLnTx/>
                <a:uFillTx/>
                <a:latin typeface="Calibri"/>
                <a:ea typeface="+mn-ea"/>
                <a:cs typeface="Arial" panose="020B0604020202020204" pitchFamily="34" charset="0"/>
              </a:rPr>
              <a:t>بين التربية وغيرها من المجالات الأخرى .</a:t>
            </a:r>
            <a:endPar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689652981"/>
      </p:ext>
    </p:extLst>
  </p:cSld>
  <p:clrMapOvr>
    <a:masterClrMapping/>
  </p:clrMapOvr>
  <mc:AlternateContent xmlns:mc="http://schemas.openxmlformats.org/markup-compatibility/2006" xmlns:p14="http://schemas.microsoft.com/office/powerpoint/2010/main">
    <mc:Choice Requires="p14">
      <p:transition spd="slow" p14:dur="2000" advTm="4912"/>
    </mc:Choice>
    <mc:Fallback xmlns="">
      <p:transition spd="slow" advTm="4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5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500"/>
                                        <p:tgtEl>
                                          <p:spTgt spid="6">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Effect transition="in" filter="fade">
                                      <p:cBhvr>
                                        <p:cTn id="36"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
                </p:tgtEl>
              </p:cMediaNode>
            </p:audio>
          </p:childTnLst>
        </p:cTn>
      </p:par>
    </p:tnLst>
    <p:bldLst>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rtl="1">
              <a:lnSpc>
                <a:spcPct val="150000"/>
              </a:lnSpc>
              <a:spcBef>
                <a:spcPts val="0"/>
              </a:spcBef>
              <a:spcAft>
                <a:spcPts val="1000"/>
              </a:spcAft>
            </a:pPr>
            <a:r>
              <a:rPr lang="ar-OM" sz="3600" b="1" u="sng" dirty="0">
                <a:solidFill>
                  <a:prstClr val="black"/>
                </a:solidFill>
                <a:ea typeface="Calibri"/>
                <a:cs typeface="Arial"/>
              </a:rPr>
              <a:t>التربية علم </a:t>
            </a:r>
            <a:r>
              <a:rPr lang="ar-OM" sz="3600" b="1" u="sng" dirty="0" smtClean="0">
                <a:solidFill>
                  <a:prstClr val="black"/>
                </a:solidFill>
                <a:ea typeface="Calibri"/>
                <a:cs typeface="Arial"/>
              </a:rPr>
              <a:t>اشتقاقي</a:t>
            </a:r>
            <a:endParaRPr lang="en-US" sz="4800" u="sng" dirty="0"/>
          </a:p>
        </p:txBody>
      </p:sp>
      <p:graphicFrame>
        <p:nvGraphicFramePr>
          <p:cNvPr id="4" name="Content Placeholder 3"/>
          <p:cNvGraphicFramePr>
            <a:graphicFrameLocks noGrp="1"/>
          </p:cNvGraphicFramePr>
          <p:nvPr>
            <p:ph idx="1"/>
            <p:extLst/>
          </p:nvPr>
        </p:nvGraphicFramePr>
        <p:xfrm>
          <a:off x="457200" y="1676400"/>
          <a:ext cx="8229600" cy="44497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44376944"/>
      </p:ext>
    </p:extLst>
  </p:cSld>
  <p:clrMapOvr>
    <a:masterClrMapping/>
  </p:clrMapOvr>
  <mc:AlternateContent xmlns:mc="http://schemas.openxmlformats.org/markup-compatibility/2006" xmlns:p14="http://schemas.microsoft.com/office/powerpoint/2010/main">
    <mc:Choice Requires="p14">
      <p:transition spd="slow" p14:dur="2000" advTm="47609"/>
    </mc:Choice>
    <mc:Fallback xmlns="">
      <p:transition spd="slow" advTm="47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3"/>
                </p:tgtEl>
              </p:cMediaNode>
            </p:audio>
          </p:childTnLst>
        </p:cTn>
      </p:par>
    </p:tnLst>
    <p:bldLst>
      <p:bldGraphic spid="4"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nvPr>
        </p:nvGraphicFramePr>
        <p:xfrm>
          <a:off x="2286000" y="2413338"/>
          <a:ext cx="4572000" cy="19517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oup 4"/>
          <p:cNvGrpSpPr/>
          <p:nvPr/>
        </p:nvGrpSpPr>
        <p:grpSpPr>
          <a:xfrm>
            <a:off x="868680" y="1628801"/>
            <a:ext cx="7406640" cy="2705392"/>
            <a:chOff x="0" y="-895006"/>
            <a:chExt cx="7406640" cy="2705392"/>
          </a:xfrm>
        </p:grpSpPr>
        <p:sp>
          <p:nvSpPr>
            <p:cNvPr id="6" name="Rectangle 5"/>
            <p:cNvSpPr/>
            <p:nvPr/>
          </p:nvSpPr>
          <p:spPr>
            <a:xfrm>
              <a:off x="0" y="0"/>
              <a:ext cx="7406640" cy="1810385"/>
            </a:xfrm>
            <a:prstGeom prst="rect">
              <a:avLst/>
            </a:prstGeom>
            <a:noFill/>
            <a:ln>
              <a:noFill/>
            </a:ln>
            <a:effectLst/>
          </p:spPr>
        </p:sp>
        <p:sp>
          <p:nvSpPr>
            <p:cNvPr id="7" name="TextBox 6"/>
            <p:cNvSpPr txBox="1"/>
            <p:nvPr/>
          </p:nvSpPr>
          <p:spPr>
            <a:xfrm>
              <a:off x="0" y="-895006"/>
              <a:ext cx="7406640" cy="2705392"/>
            </a:xfrm>
            <a:prstGeom prst="rect">
              <a:avLst/>
            </a:prstGeom>
            <a:noFill/>
            <a:ln>
              <a:noFill/>
            </a:ln>
            <a:effectLst/>
          </p:spPr>
          <p:txBody>
            <a:bodyPr spcFirstLastPara="0" vert="horz" wrap="square" lIns="305816" tIns="305816" rIns="305816" bIns="305816" numCol="1" spcCol="1270" anchor="b" anchorCtr="0">
              <a:noAutofit/>
            </a:bodyPr>
            <a:lstStyle/>
            <a:p>
              <a:pPr marL="0" marR="0" lvl="0" indent="0" algn="ctr" defTabSz="1911350" rtl="1" eaLnBrk="1" fontAlgn="auto" latinLnBrk="0" hangingPunct="1">
                <a:lnSpc>
                  <a:spcPct val="90000"/>
                </a:lnSpc>
                <a:spcBef>
                  <a:spcPct val="0"/>
                </a:spcBef>
                <a:spcAft>
                  <a:spcPct val="35000"/>
                </a:spcAft>
                <a:buClrTx/>
                <a:buSzTx/>
                <a:buFontTx/>
                <a:buNone/>
                <a:tabLst/>
                <a:defRPr/>
              </a:pPr>
              <a:endParaRPr kumimoji="0" lang="ar-OM" sz="4300" b="1" i="0" u="none" strike="noStrike" kern="1200" cap="none" spc="0" normalizeH="0" baseline="0" noProof="0" dirty="0" smtClean="0">
                <a:ln>
                  <a:noFill/>
                </a:ln>
                <a:solidFill>
                  <a:sysClr val="windowText" lastClr="000000">
                    <a:hueOff val="0"/>
                    <a:satOff val="0"/>
                    <a:lumOff val="0"/>
                    <a:alphaOff val="0"/>
                  </a:sysClr>
                </a:solidFill>
                <a:effectLst/>
                <a:uLnTx/>
                <a:uFillTx/>
                <a:latin typeface="Calibri"/>
                <a:ea typeface="+mn-ea"/>
                <a:cs typeface="Arial" panose="020B0604020202020204" pitchFamily="34" charset="0"/>
              </a:endParaRPr>
            </a:p>
            <a:p>
              <a:pPr marL="0" marR="0" lvl="0" indent="0" algn="ctr" defTabSz="1911350" rtl="1" eaLnBrk="1" fontAlgn="auto" latinLnBrk="0" hangingPunct="1">
                <a:lnSpc>
                  <a:spcPct val="90000"/>
                </a:lnSpc>
                <a:spcBef>
                  <a:spcPct val="0"/>
                </a:spcBef>
                <a:spcAft>
                  <a:spcPct val="35000"/>
                </a:spcAft>
                <a:buClrTx/>
                <a:buSzTx/>
                <a:buFontTx/>
                <a:buNone/>
                <a:tabLst/>
                <a:defRPr/>
              </a:pPr>
              <a:endParaRPr lang="ar-OM" sz="4300" b="1" dirty="0">
                <a:solidFill>
                  <a:sysClr val="windowText" lastClr="000000">
                    <a:hueOff val="0"/>
                    <a:satOff val="0"/>
                    <a:lumOff val="0"/>
                    <a:alphaOff val="0"/>
                  </a:sysClr>
                </a:solidFill>
                <a:latin typeface="Calibri"/>
                <a:cs typeface="Arial" panose="020B0604020202020204" pitchFamily="34" charset="0"/>
              </a:endParaRPr>
            </a:p>
            <a:p>
              <a:pPr marL="0" marR="0" lvl="0" indent="0" algn="ctr" defTabSz="1911350" rtl="1" eaLnBrk="1" fontAlgn="auto" latinLnBrk="0" hangingPunct="1">
                <a:lnSpc>
                  <a:spcPct val="90000"/>
                </a:lnSpc>
                <a:spcBef>
                  <a:spcPct val="0"/>
                </a:spcBef>
                <a:spcAft>
                  <a:spcPct val="35000"/>
                </a:spcAft>
                <a:buClrTx/>
                <a:buSzTx/>
                <a:buFontTx/>
                <a:buNone/>
                <a:tabLst/>
                <a:defRPr/>
              </a:pPr>
              <a:endParaRPr kumimoji="0" lang="ar-OM" sz="4300" b="1" i="0" u="none" strike="noStrike" kern="1200" cap="none" spc="0" normalizeH="0" baseline="0" noProof="0" dirty="0" smtClean="0">
                <a:ln>
                  <a:noFill/>
                </a:ln>
                <a:solidFill>
                  <a:sysClr val="windowText" lastClr="000000">
                    <a:hueOff val="0"/>
                    <a:satOff val="0"/>
                    <a:lumOff val="0"/>
                    <a:alphaOff val="0"/>
                  </a:sysClr>
                </a:solidFill>
                <a:effectLst/>
                <a:uLnTx/>
                <a:uFillTx/>
                <a:latin typeface="Calibri"/>
                <a:ea typeface="+mn-ea"/>
                <a:cs typeface="Arial" panose="020B0604020202020204" pitchFamily="34" charset="0"/>
              </a:endParaRPr>
            </a:p>
            <a:p>
              <a:pPr lvl="0" algn="ctr" defTabSz="1911350">
                <a:lnSpc>
                  <a:spcPct val="90000"/>
                </a:lnSpc>
                <a:spcBef>
                  <a:spcPct val="0"/>
                </a:spcBef>
                <a:spcAft>
                  <a:spcPct val="35000"/>
                </a:spcAft>
              </a:pPr>
              <a:r>
                <a:rPr lang="ar-SA" sz="4000" b="1" u="sng" dirty="0">
                  <a:solidFill>
                    <a:prstClr val="black"/>
                  </a:solidFill>
                  <a:latin typeface="Cambria"/>
                  <a:ea typeface="Times New Roman"/>
                  <a:cs typeface="Arial"/>
                </a:rPr>
                <a:t>أهم أصول </a:t>
              </a:r>
              <a:r>
                <a:rPr lang="ar-SA" sz="4000" b="1" u="sng" dirty="0" smtClean="0">
                  <a:solidFill>
                    <a:prstClr val="black"/>
                  </a:solidFill>
                  <a:latin typeface="Cambria"/>
                  <a:ea typeface="Times New Roman"/>
                  <a:cs typeface="Arial"/>
                </a:rPr>
                <a:t>التربية</a:t>
              </a:r>
              <a:endParaRPr lang="ar-OM" sz="4000" b="1" u="sng" dirty="0" smtClean="0">
                <a:solidFill>
                  <a:prstClr val="black"/>
                </a:solidFill>
                <a:latin typeface="Cambria"/>
                <a:ea typeface="Times New Roman"/>
                <a:cs typeface="Arial"/>
              </a:endParaRPr>
            </a:p>
            <a:p>
              <a:pPr lvl="0" algn="ctr" defTabSz="1911350">
                <a:lnSpc>
                  <a:spcPct val="90000"/>
                </a:lnSpc>
                <a:spcBef>
                  <a:spcPct val="0"/>
                </a:spcBef>
                <a:spcAft>
                  <a:spcPct val="35000"/>
                </a:spcAft>
              </a:pPr>
              <a:r>
                <a:rPr kumimoji="0" lang="ar-OM" sz="4300" b="1" i="0" u="none" strike="noStrike" kern="1200" cap="none" spc="0" normalizeH="0" baseline="0" noProof="0" dirty="0" smtClean="0">
                  <a:ln>
                    <a:noFill/>
                  </a:ln>
                  <a:solidFill>
                    <a:sysClr val="windowText" lastClr="000000">
                      <a:hueOff val="0"/>
                      <a:satOff val="0"/>
                      <a:lumOff val="0"/>
                      <a:alphaOff val="0"/>
                    </a:sysClr>
                  </a:solidFill>
                  <a:effectLst/>
                  <a:uLnTx/>
                  <a:uFillTx/>
                  <a:latin typeface="Calibri"/>
                  <a:ea typeface="+mn-ea"/>
                  <a:cs typeface="Arial" panose="020B0604020202020204" pitchFamily="34" charset="0"/>
                </a:rPr>
                <a:t>يمكن القول أن أصول التربية تشمل-على الأقل - تسعة أصول هي.</a:t>
              </a:r>
              <a:endParaRPr kumimoji="0" lang="en-US" sz="4300" b="0" i="0" u="none" strike="noStrike" kern="1200" cap="none" spc="0" normalizeH="0" baseline="0" noProof="0" dirty="0">
                <a:ln>
                  <a:noFill/>
                </a:ln>
                <a:solidFill>
                  <a:sysClr val="windowText" lastClr="000000">
                    <a:hueOff val="0"/>
                    <a:satOff val="0"/>
                    <a:lumOff val="0"/>
                    <a:alphaOff val="0"/>
                  </a:sysClr>
                </a:solidFill>
                <a:effectLst/>
                <a:uLnTx/>
                <a:uFillTx/>
                <a:latin typeface="Calibri"/>
                <a:ea typeface="+mn-ea"/>
                <a:cs typeface="+mn-cs"/>
              </a:endParaRPr>
            </a:p>
          </p:txBody>
        </p:sp>
      </p:gr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05436356"/>
      </p:ext>
    </p:extLst>
  </p:cSld>
  <p:clrMapOvr>
    <a:masterClrMapping/>
  </p:clrMapOvr>
  <mc:AlternateContent xmlns:mc="http://schemas.openxmlformats.org/markup-compatibility/2006" xmlns:p14="http://schemas.microsoft.com/office/powerpoint/2010/main">
    <mc:Choice Requires="p14">
      <p:transition spd="slow" p14:dur="2000" advTm="9874"/>
    </mc:Choice>
    <mc:Fallback xmlns="">
      <p:transition spd="slow" advTm="98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457200" y="685800"/>
          <a:ext cx="8229600" cy="4525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68901765"/>
      </p:ext>
    </p:extLst>
  </p:cSld>
  <p:clrMapOvr>
    <a:masterClrMapping/>
  </p:clrMapOvr>
  <mc:AlternateContent xmlns:mc="http://schemas.openxmlformats.org/markup-compatibility/2006" xmlns:p14="http://schemas.microsoft.com/office/powerpoint/2010/main">
    <mc:Choice Requires="p14">
      <p:transition spd="slow" p14:dur="2000" advTm="496465"/>
    </mc:Choice>
    <mc:Fallback xmlns="">
      <p:transition spd="slow" advTm="4964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graphicEl>
                                              <a:dgm id="{44F56492-A165-47BD-9CC0-47B1B6C3E01B}"/>
                                            </p:graphicEl>
                                          </p:spTgt>
                                        </p:tgtEl>
                                        <p:attrNameLst>
                                          <p:attrName>style.visibility</p:attrName>
                                        </p:attrNameLst>
                                      </p:cBhvr>
                                      <p:to>
                                        <p:strVal val="visible"/>
                                      </p:to>
                                    </p:set>
                                    <p:animEffect transition="in" filter="fade">
                                      <p:cBhvr>
                                        <p:cTn id="11" dur="500"/>
                                        <p:tgtEl>
                                          <p:spTgt spid="4">
                                            <p:graphicEl>
                                              <a:dgm id="{44F56492-A165-47BD-9CC0-47B1B6C3E01B}"/>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graphicEl>
                                              <a:dgm id="{32B8A59E-7B85-41DD-983D-5B5F5AAEDB22}"/>
                                            </p:graphicEl>
                                          </p:spTgt>
                                        </p:tgtEl>
                                        <p:attrNameLst>
                                          <p:attrName>style.visibility</p:attrName>
                                        </p:attrNameLst>
                                      </p:cBhvr>
                                      <p:to>
                                        <p:strVal val="visible"/>
                                      </p:to>
                                    </p:set>
                                    <p:animEffect transition="in" filter="fade">
                                      <p:cBhvr>
                                        <p:cTn id="16" dur="500"/>
                                        <p:tgtEl>
                                          <p:spTgt spid="4">
                                            <p:graphicEl>
                                              <a:dgm id="{32B8A59E-7B85-41DD-983D-5B5F5AAEDB22}"/>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graphicEl>
                                              <a:dgm id="{3E47E438-24A1-460D-BF27-F425EDB465B6}"/>
                                            </p:graphicEl>
                                          </p:spTgt>
                                        </p:tgtEl>
                                        <p:attrNameLst>
                                          <p:attrName>style.visibility</p:attrName>
                                        </p:attrNameLst>
                                      </p:cBhvr>
                                      <p:to>
                                        <p:strVal val="visible"/>
                                      </p:to>
                                    </p:set>
                                    <p:animEffect transition="in" filter="fade">
                                      <p:cBhvr>
                                        <p:cTn id="21" dur="500"/>
                                        <p:tgtEl>
                                          <p:spTgt spid="4">
                                            <p:graphicEl>
                                              <a:dgm id="{3E47E438-24A1-460D-BF27-F425EDB465B6}"/>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graphicEl>
                                              <a:dgm id="{B44C807D-F297-4522-BFB3-492E9D123311}"/>
                                            </p:graphicEl>
                                          </p:spTgt>
                                        </p:tgtEl>
                                        <p:attrNameLst>
                                          <p:attrName>style.visibility</p:attrName>
                                        </p:attrNameLst>
                                      </p:cBhvr>
                                      <p:to>
                                        <p:strVal val="visible"/>
                                      </p:to>
                                    </p:set>
                                    <p:animEffect transition="in" filter="fade">
                                      <p:cBhvr>
                                        <p:cTn id="26" dur="500"/>
                                        <p:tgtEl>
                                          <p:spTgt spid="4">
                                            <p:graphicEl>
                                              <a:dgm id="{B44C807D-F297-4522-BFB3-492E9D12331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B1AFF5E9-0FF7-4543-8A49-391BF69311A9}"/>
                                            </p:graphicEl>
                                          </p:spTgt>
                                        </p:tgtEl>
                                        <p:attrNameLst>
                                          <p:attrName>style.visibility</p:attrName>
                                        </p:attrNameLst>
                                      </p:cBhvr>
                                      <p:to>
                                        <p:strVal val="visible"/>
                                      </p:to>
                                    </p:set>
                                    <p:animEffect transition="in" filter="fade">
                                      <p:cBhvr>
                                        <p:cTn id="31" dur="500"/>
                                        <p:tgtEl>
                                          <p:spTgt spid="4">
                                            <p:graphicEl>
                                              <a:dgm id="{B1AFF5E9-0FF7-4543-8A49-391BF69311A9}"/>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4A5D13EB-01C9-468C-A57C-04EB223A825E}"/>
                                            </p:graphicEl>
                                          </p:spTgt>
                                        </p:tgtEl>
                                        <p:attrNameLst>
                                          <p:attrName>style.visibility</p:attrName>
                                        </p:attrNameLst>
                                      </p:cBhvr>
                                      <p:to>
                                        <p:strVal val="visible"/>
                                      </p:to>
                                    </p:set>
                                    <p:animEffect transition="in" filter="fade">
                                      <p:cBhvr>
                                        <p:cTn id="36" dur="500"/>
                                        <p:tgtEl>
                                          <p:spTgt spid="4">
                                            <p:graphicEl>
                                              <a:dgm id="{4A5D13EB-01C9-468C-A57C-04EB223A825E}"/>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graphicEl>
                                              <a:dgm id="{5A5A0458-52F8-42C4-9C3A-C1CED0ED1F41}"/>
                                            </p:graphicEl>
                                          </p:spTgt>
                                        </p:tgtEl>
                                        <p:attrNameLst>
                                          <p:attrName>style.visibility</p:attrName>
                                        </p:attrNameLst>
                                      </p:cBhvr>
                                      <p:to>
                                        <p:strVal val="visible"/>
                                      </p:to>
                                    </p:set>
                                    <p:animEffect transition="in" filter="fade">
                                      <p:cBhvr>
                                        <p:cTn id="41" dur="500"/>
                                        <p:tgtEl>
                                          <p:spTgt spid="4">
                                            <p:graphicEl>
                                              <a:dgm id="{5A5A0458-52F8-42C4-9C3A-C1CED0ED1F41}"/>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graphicEl>
                                              <a:dgm id="{5D15A5AD-79C2-4369-9993-C631109DDFCB}"/>
                                            </p:graphicEl>
                                          </p:spTgt>
                                        </p:tgtEl>
                                        <p:attrNameLst>
                                          <p:attrName>style.visibility</p:attrName>
                                        </p:attrNameLst>
                                      </p:cBhvr>
                                      <p:to>
                                        <p:strVal val="visible"/>
                                      </p:to>
                                    </p:set>
                                    <p:animEffect transition="in" filter="fade">
                                      <p:cBhvr>
                                        <p:cTn id="46" dur="500"/>
                                        <p:tgtEl>
                                          <p:spTgt spid="4">
                                            <p:graphicEl>
                                              <a:dgm id="{5D15A5AD-79C2-4369-9993-C631109DDFCB}"/>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
                                            <p:graphicEl>
                                              <a:dgm id="{9B7EA608-652C-44DA-886D-C82CB778714C}"/>
                                            </p:graphicEl>
                                          </p:spTgt>
                                        </p:tgtEl>
                                        <p:attrNameLst>
                                          <p:attrName>style.visibility</p:attrName>
                                        </p:attrNameLst>
                                      </p:cBhvr>
                                      <p:to>
                                        <p:strVal val="visible"/>
                                      </p:to>
                                    </p:set>
                                    <p:animEffect transition="in" filter="fade">
                                      <p:cBhvr>
                                        <p:cTn id="51" dur="500"/>
                                        <p:tgtEl>
                                          <p:spTgt spid="4">
                                            <p:graphicEl>
                                              <a:dgm id="{9B7EA608-652C-44DA-886D-C82CB778714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2" fill="hold" display="0">
                  <p:stCondLst>
                    <p:cond delay="indefinite"/>
                  </p:stCondLst>
                  <p:endCondLst>
                    <p:cond evt="onStopAudio" delay="0">
                      <p:tgtEl>
                        <p:sldTgt/>
                      </p:tgtEl>
                    </p:cond>
                  </p:endCondLst>
                </p:cTn>
                <p:tgtEl>
                  <p:spTgt spid="2"/>
                </p:tgtEl>
              </p:cMediaNode>
            </p:audio>
          </p:childTnLst>
        </p:cTn>
      </p:par>
    </p:tnLst>
    <p:bldLst>
      <p:bldGraphic spid="4" grpId="0">
        <p:bldSub>
          <a:bldDgm bld="one"/>
        </p:bldSub>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nvPr>
        </p:nvGraphicFramePr>
        <p:xfrm>
          <a:off x="457200" y="1600202"/>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23405650"/>
      </p:ext>
    </p:extLst>
  </p:cSld>
  <p:clrMapOvr>
    <a:masterClrMapping/>
  </p:clrMapOvr>
  <mc:AlternateContent xmlns:mc="http://schemas.openxmlformats.org/markup-compatibility/2006" xmlns:p14="http://schemas.microsoft.com/office/powerpoint/2010/main">
    <mc:Choice Requires="p14">
      <p:transition spd="slow" p14:dur="2000" advTm="2301"/>
    </mc:Choice>
    <mc:Fallback xmlns="">
      <p:transition spd="slow" advTm="2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a:solidFill>
                  <a:prstClr val="black"/>
                </a:solidFill>
              </a:rPr>
              <a:t>لماذا ندرس أصو التربية؟</a:t>
            </a:r>
            <a:endParaRPr lang="en-US" b="1" dirty="0"/>
          </a:p>
        </p:txBody>
      </p:sp>
      <p:sp>
        <p:nvSpPr>
          <p:cNvPr id="3" name="Content Placeholder 2"/>
          <p:cNvSpPr>
            <a:spLocks noGrp="1"/>
          </p:cNvSpPr>
          <p:nvPr>
            <p:ph idx="1"/>
          </p:nvPr>
        </p:nvSpPr>
        <p:spPr/>
        <p:txBody>
          <a:bodyPr/>
          <a:lstStyle/>
          <a:p>
            <a:pPr marL="0" indent="0" algn="r">
              <a:buNone/>
            </a:pPr>
            <a:endParaRPr lang="en-US" dirty="0"/>
          </a:p>
        </p:txBody>
      </p:sp>
      <p:graphicFrame>
        <p:nvGraphicFramePr>
          <p:cNvPr id="4" name="Content Placeholder 4"/>
          <p:cNvGraphicFramePr>
            <a:graphicFrameLocks/>
          </p:cNvGraphicFramePr>
          <p:nvPr>
            <p:extLst/>
          </p:nvPr>
        </p:nvGraphicFramePr>
        <p:xfrm>
          <a:off x="457200" y="2276872"/>
          <a:ext cx="8229600" cy="384929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846079358"/>
      </p:ext>
    </p:extLst>
  </p:cSld>
  <p:clrMapOvr>
    <a:masterClrMapping/>
  </p:clrMapOvr>
  <mc:AlternateContent xmlns:mc="http://schemas.openxmlformats.org/markup-compatibility/2006" xmlns:p14="http://schemas.microsoft.com/office/powerpoint/2010/main">
    <mc:Choice Requires="p14">
      <p:transition spd="slow" p14:dur="2000" advTm="21999"/>
    </mc:Choice>
    <mc:Fallback xmlns="">
      <p:transition spd="slow" advTm="21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graphicEl>
                                              <a:dgm id="{8876FFFC-58D4-477B-9857-C96962FF82BC}"/>
                                            </p:graphicEl>
                                          </p:spTgt>
                                        </p:tgtEl>
                                        <p:attrNameLst>
                                          <p:attrName>style.visibility</p:attrName>
                                        </p:attrNameLst>
                                      </p:cBhvr>
                                      <p:to>
                                        <p:strVal val="visible"/>
                                      </p:to>
                                    </p:set>
                                    <p:animEffect transition="in" filter="fade">
                                      <p:cBhvr>
                                        <p:cTn id="11" dur="500"/>
                                        <p:tgtEl>
                                          <p:spTgt spid="4">
                                            <p:graphicEl>
                                              <a:dgm id="{8876FFFC-58D4-477B-9857-C96962FF82BC}"/>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graphicEl>
                                              <a:dgm id="{19AE9A95-E367-42D5-A585-EB2BE8AAF708}"/>
                                            </p:graphicEl>
                                          </p:spTgt>
                                        </p:tgtEl>
                                        <p:attrNameLst>
                                          <p:attrName>style.visibility</p:attrName>
                                        </p:attrNameLst>
                                      </p:cBhvr>
                                      <p:to>
                                        <p:strVal val="visible"/>
                                      </p:to>
                                    </p:set>
                                    <p:animEffect transition="in" filter="fade">
                                      <p:cBhvr>
                                        <p:cTn id="16" dur="500"/>
                                        <p:tgtEl>
                                          <p:spTgt spid="4">
                                            <p:graphicEl>
                                              <a:dgm id="{19AE9A95-E367-42D5-A585-EB2BE8AAF708}"/>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graphicEl>
                                              <a:dgm id="{A676533C-95E4-497E-A25D-4126C503A62F}"/>
                                            </p:graphicEl>
                                          </p:spTgt>
                                        </p:tgtEl>
                                        <p:attrNameLst>
                                          <p:attrName>style.visibility</p:attrName>
                                        </p:attrNameLst>
                                      </p:cBhvr>
                                      <p:to>
                                        <p:strVal val="visible"/>
                                      </p:to>
                                    </p:set>
                                    <p:animEffect transition="in" filter="fade">
                                      <p:cBhvr>
                                        <p:cTn id="19" dur="500"/>
                                        <p:tgtEl>
                                          <p:spTgt spid="4">
                                            <p:graphicEl>
                                              <a:dgm id="{A676533C-95E4-497E-A25D-4126C503A62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5"/>
                </p:tgtEl>
              </p:cMediaNode>
            </p:audio>
          </p:childTnLst>
        </p:cTn>
      </p:par>
    </p:tnLst>
    <p:bldLst>
      <p:bldGraphic spid="4" grpId="0">
        <p:bldSub>
          <a:bldDgm bld="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457200" y="762000"/>
          <a:ext cx="8229600" cy="53641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709445852"/>
      </p:ext>
    </p:extLst>
  </p:cSld>
  <p:clrMapOvr>
    <a:masterClrMapping/>
  </p:clrMapOvr>
  <mc:AlternateContent xmlns:mc="http://schemas.openxmlformats.org/markup-compatibility/2006" xmlns:p14="http://schemas.microsoft.com/office/powerpoint/2010/main">
    <mc:Choice Requires="p14">
      <p:transition spd="slow" p14:dur="2000" advTm="164950"/>
    </mc:Choice>
    <mc:Fallback xmlns="">
      <p:transition spd="slow" advTm="164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graphicEl>
                                              <a:dgm id="{9259DD63-66B7-4C31-A6E2-D5B4171866DF}"/>
                                            </p:graphicEl>
                                          </p:spTgt>
                                        </p:tgtEl>
                                        <p:attrNameLst>
                                          <p:attrName>style.visibility</p:attrName>
                                        </p:attrNameLst>
                                      </p:cBhvr>
                                      <p:to>
                                        <p:strVal val="visible"/>
                                      </p:to>
                                    </p:set>
                                    <p:animEffect transition="in" filter="fade">
                                      <p:cBhvr>
                                        <p:cTn id="11" dur="500"/>
                                        <p:tgtEl>
                                          <p:spTgt spid="4">
                                            <p:graphicEl>
                                              <a:dgm id="{9259DD63-66B7-4C31-A6E2-D5B4171866DF}"/>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graphicEl>
                                              <a:dgm id="{51ECD5B1-A7AE-4332-84C1-1EC496F455C2}"/>
                                            </p:graphicEl>
                                          </p:spTgt>
                                        </p:tgtEl>
                                        <p:attrNameLst>
                                          <p:attrName>style.visibility</p:attrName>
                                        </p:attrNameLst>
                                      </p:cBhvr>
                                      <p:to>
                                        <p:strVal val="visible"/>
                                      </p:to>
                                    </p:set>
                                    <p:animEffect transition="in" filter="fade">
                                      <p:cBhvr>
                                        <p:cTn id="16" dur="500"/>
                                        <p:tgtEl>
                                          <p:spTgt spid="4">
                                            <p:graphicEl>
                                              <a:dgm id="{51ECD5B1-A7AE-4332-84C1-1EC496F455C2}"/>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graphicEl>
                                              <a:dgm id="{8FFEF4BE-B6E3-4CB8-A619-A62DD910A265}"/>
                                            </p:graphicEl>
                                          </p:spTgt>
                                        </p:tgtEl>
                                        <p:attrNameLst>
                                          <p:attrName>style.visibility</p:attrName>
                                        </p:attrNameLst>
                                      </p:cBhvr>
                                      <p:to>
                                        <p:strVal val="visible"/>
                                      </p:to>
                                    </p:set>
                                    <p:animEffect transition="in" filter="fade">
                                      <p:cBhvr>
                                        <p:cTn id="21" dur="500"/>
                                        <p:tgtEl>
                                          <p:spTgt spid="4">
                                            <p:graphicEl>
                                              <a:dgm id="{8FFEF4BE-B6E3-4CB8-A619-A62DD910A265}"/>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graphicEl>
                                              <a:dgm id="{D0FD0BA1-B961-43E2-9AFF-729CCB53E088}"/>
                                            </p:graphicEl>
                                          </p:spTgt>
                                        </p:tgtEl>
                                        <p:attrNameLst>
                                          <p:attrName>style.visibility</p:attrName>
                                        </p:attrNameLst>
                                      </p:cBhvr>
                                      <p:to>
                                        <p:strVal val="visible"/>
                                      </p:to>
                                    </p:set>
                                    <p:animEffect transition="in" filter="fade">
                                      <p:cBhvr>
                                        <p:cTn id="26" dur="500"/>
                                        <p:tgtEl>
                                          <p:spTgt spid="4">
                                            <p:graphicEl>
                                              <a:dgm id="{D0FD0BA1-B961-43E2-9AFF-729CCB53E08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
                </p:tgtEl>
              </p:cMediaNode>
            </p:audio>
          </p:childTnLst>
        </p:cTn>
      </p:par>
    </p:tnLst>
    <p:bldLst>
      <p:bldGraphic spid="4" grpId="0">
        <p:bldSub>
          <a:bldDgm bld="one"/>
        </p:bldSub>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nvPr>
        </p:nvGraphicFramePr>
        <p:xfrm>
          <a:off x="457200" y="838200"/>
          <a:ext cx="8229600" cy="52879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76256574"/>
      </p:ext>
    </p:extLst>
  </p:cSld>
  <p:clrMapOvr>
    <a:masterClrMapping/>
  </p:clrMapOvr>
  <mc:AlternateContent xmlns:mc="http://schemas.openxmlformats.org/markup-compatibility/2006" xmlns:p14="http://schemas.microsoft.com/office/powerpoint/2010/main">
    <mc:Choice Requires="p14">
      <p:transition spd="slow" p14:dur="2000" advTm="204800"/>
    </mc:Choice>
    <mc:Fallback xmlns="">
      <p:transition spd="slow" advTm="204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graphicEl>
                                              <a:dgm id="{7F083CBB-25FA-4E8F-B7EA-FA8CD232AEB5}"/>
                                            </p:graphicEl>
                                          </p:spTgt>
                                        </p:tgtEl>
                                        <p:attrNameLst>
                                          <p:attrName>style.visibility</p:attrName>
                                        </p:attrNameLst>
                                      </p:cBhvr>
                                      <p:to>
                                        <p:strVal val="visible"/>
                                      </p:to>
                                    </p:set>
                                    <p:animEffect transition="in" filter="fade">
                                      <p:cBhvr>
                                        <p:cTn id="11" dur="500"/>
                                        <p:tgtEl>
                                          <p:spTgt spid="2">
                                            <p:graphicEl>
                                              <a:dgm id="{7F083CBB-25FA-4E8F-B7EA-FA8CD232AEB5}"/>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graphicEl>
                                              <a:dgm id="{D4BECB92-7FF5-415D-B08C-841D8725A23A}"/>
                                            </p:graphicEl>
                                          </p:spTgt>
                                        </p:tgtEl>
                                        <p:attrNameLst>
                                          <p:attrName>style.visibility</p:attrName>
                                        </p:attrNameLst>
                                      </p:cBhvr>
                                      <p:to>
                                        <p:strVal val="visible"/>
                                      </p:to>
                                    </p:set>
                                    <p:animEffect transition="in" filter="fade">
                                      <p:cBhvr>
                                        <p:cTn id="16" dur="500"/>
                                        <p:tgtEl>
                                          <p:spTgt spid="2">
                                            <p:graphicEl>
                                              <a:dgm id="{D4BECB92-7FF5-415D-B08C-841D8725A23A}"/>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graphicEl>
                                              <a:dgm id="{A8625058-0516-41A2-8BA7-A880AAC66476}"/>
                                            </p:graphicEl>
                                          </p:spTgt>
                                        </p:tgtEl>
                                        <p:attrNameLst>
                                          <p:attrName>style.visibility</p:attrName>
                                        </p:attrNameLst>
                                      </p:cBhvr>
                                      <p:to>
                                        <p:strVal val="visible"/>
                                      </p:to>
                                    </p:set>
                                    <p:animEffect transition="in" filter="fade">
                                      <p:cBhvr>
                                        <p:cTn id="21" dur="500"/>
                                        <p:tgtEl>
                                          <p:spTgt spid="2">
                                            <p:graphicEl>
                                              <a:dgm id="{A8625058-0516-41A2-8BA7-A880AAC66476}"/>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graphicEl>
                                              <a:dgm id="{CD35F4FA-68EF-4B6D-A915-7FFED246111A}"/>
                                            </p:graphicEl>
                                          </p:spTgt>
                                        </p:tgtEl>
                                        <p:attrNameLst>
                                          <p:attrName>style.visibility</p:attrName>
                                        </p:attrNameLst>
                                      </p:cBhvr>
                                      <p:to>
                                        <p:strVal val="visible"/>
                                      </p:to>
                                    </p:set>
                                    <p:animEffect transition="in" filter="fade">
                                      <p:cBhvr>
                                        <p:cTn id="26" dur="500"/>
                                        <p:tgtEl>
                                          <p:spTgt spid="2">
                                            <p:graphicEl>
                                              <a:dgm id="{CD35F4FA-68EF-4B6D-A915-7FFED246111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
                </p:tgtEl>
              </p:cMediaNode>
            </p:audio>
          </p:childTnLst>
        </p:cTn>
      </p:par>
    </p:tnLst>
    <p:bldLst>
      <p:bldGraphic spid="2" grpId="0">
        <p:bldSub>
          <a:bldDgm bld="one"/>
        </p:bldSub>
      </p:bldGraphic>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solidFill>
                  <a:srgbClr val="0070C0"/>
                </a:solidFill>
              </a:rPr>
              <a:t>عصف ذهني</a:t>
            </a:r>
            <a:endParaRPr lang="en-US" b="1" dirty="0">
              <a:solidFill>
                <a:srgbClr val="0070C0"/>
              </a:solidFill>
            </a:endParaRPr>
          </a:p>
        </p:txBody>
      </p:sp>
      <p:sp>
        <p:nvSpPr>
          <p:cNvPr id="3" name="Content Placeholder 2"/>
          <p:cNvSpPr>
            <a:spLocks noGrp="1"/>
          </p:cNvSpPr>
          <p:nvPr>
            <p:ph idx="1"/>
          </p:nvPr>
        </p:nvSpPr>
        <p:spPr/>
        <p:txBody>
          <a:bodyPr/>
          <a:lstStyle/>
          <a:p>
            <a:pPr lvl="0" algn="just" rtl="1">
              <a:lnSpc>
                <a:spcPct val="150000"/>
              </a:lnSpc>
              <a:spcBef>
                <a:spcPts val="0"/>
              </a:spcBef>
              <a:spcAft>
                <a:spcPts val="1000"/>
              </a:spcAft>
              <a:buFont typeface="Wingdings"/>
              <a:buChar char=""/>
            </a:pPr>
            <a:r>
              <a:rPr lang="ar-OM" sz="2800" b="1" dirty="0">
                <a:solidFill>
                  <a:prstClr val="black"/>
                </a:solidFill>
                <a:ea typeface="Calibri"/>
              </a:rPr>
              <a:t>فكر في بعض الأمثلة و النماذج من واقع تخصصك و معرفتك في هذا المجال </a:t>
            </a:r>
            <a:r>
              <a:rPr lang="ar-OM" sz="2800" b="1" dirty="0" smtClean="0">
                <a:solidFill>
                  <a:prstClr val="black"/>
                </a:solidFill>
                <a:ea typeface="Calibri"/>
              </a:rPr>
              <a:t>، و </a:t>
            </a:r>
            <a:r>
              <a:rPr lang="ar-OM" sz="2800" b="1" dirty="0">
                <a:solidFill>
                  <a:prstClr val="black"/>
                </a:solidFill>
                <a:ea typeface="Calibri"/>
              </a:rPr>
              <a:t>كيف تربطها بمواقف الحياة اليومية لطلابك؟</a:t>
            </a:r>
            <a:endParaRPr lang="en-US" sz="2400" b="1" dirty="0">
              <a:solidFill>
                <a:prstClr val="black"/>
              </a:solidFill>
              <a:ea typeface="Calibri"/>
              <a:cs typeface="Arial"/>
            </a:endParaRPr>
          </a:p>
          <a:p>
            <a:pPr marL="0" indent="0" algn="r">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741914014"/>
      </p:ext>
    </p:extLst>
  </p:cSld>
  <p:clrMapOvr>
    <a:masterClrMapping/>
  </p:clrMapOvr>
  <mc:AlternateContent xmlns:mc="http://schemas.openxmlformats.org/markup-compatibility/2006" xmlns:p14="http://schemas.microsoft.com/office/powerpoint/2010/main">
    <mc:Choice Requires="p14">
      <p:transition spd="slow" p14:dur="2000" advTm="26336"/>
    </mc:Choice>
    <mc:Fallback xmlns="">
      <p:transition spd="slow" advTm="26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lgn="r">
              <a:buNone/>
            </a:pPr>
            <a:r>
              <a:rPr lang="ar-OM" sz="3600" b="1" u="sng" dirty="0">
                <a:solidFill>
                  <a:prstClr val="black"/>
                </a:solidFill>
              </a:rPr>
              <a:t>التحضير القادم</a:t>
            </a:r>
          </a:p>
          <a:p>
            <a:pPr marL="0" lvl="0" indent="0" algn="r">
              <a:buNone/>
            </a:pPr>
            <a:r>
              <a:rPr lang="ar-OM" dirty="0">
                <a:solidFill>
                  <a:prstClr val="black"/>
                </a:solidFill>
              </a:rPr>
              <a:t>قراءة في الاصول التاريخية للتربية.</a:t>
            </a:r>
            <a:endParaRPr lang="en-US">
              <a:solidFill>
                <a:prstClr val="black"/>
              </a:solidFill>
            </a:endParaRPr>
          </a:p>
          <a:p>
            <a:endParaRPr lang="en-US"/>
          </a:p>
        </p:txBody>
      </p:sp>
    </p:spTree>
    <p:extLst>
      <p:ext uri="{BB962C8B-B14F-4D97-AF65-F5344CB8AC3E}">
        <p14:creationId xmlns:p14="http://schemas.microsoft.com/office/powerpoint/2010/main" val="10214841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571030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685800" y="1844824"/>
            <a:ext cx="7772400" cy="965972"/>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defTabSz="914400">
              <a:spcBef>
                <a:spcPts val="0"/>
              </a:spcBef>
            </a:pPr>
            <a:r>
              <a:rPr lang="ar-OM" sz="4800" b="1" dirty="0">
                <a:solidFill>
                  <a:prstClr val="black"/>
                </a:solidFill>
                <a:latin typeface="Calibri"/>
                <a:cs typeface="Arial" panose="020B0604020202020204" pitchFamily="34" charset="0"/>
              </a:rPr>
              <a:t>الاصول </a:t>
            </a:r>
            <a:r>
              <a:rPr lang="ar-OM" sz="4800" b="1" dirty="0">
                <a:solidFill>
                  <a:prstClr val="black"/>
                </a:solidFill>
                <a:latin typeface="Calibri"/>
                <a:cs typeface="Arial" panose="020B0604020202020204" pitchFamily="34" charset="0"/>
              </a:rPr>
              <a:t>الدينية والسياسية</a:t>
            </a:r>
            <a:endParaRPr lang="ar-OM" sz="4800" b="1" dirty="0">
              <a:solidFill>
                <a:prstClr val="black"/>
              </a:solidFill>
              <a:latin typeface="Calibri"/>
              <a:cs typeface="Arial" panose="020B0604020202020204" pitchFamily="34" charset="0"/>
            </a:endParaRPr>
          </a:p>
        </p:txBody>
      </p:sp>
      <p:sp>
        <p:nvSpPr>
          <p:cNvPr id="5" name="Subtitle 2"/>
          <p:cNvSpPr txBox="1">
            <a:spLocks/>
          </p:cNvSpPr>
          <p:nvPr/>
        </p:nvSpPr>
        <p:spPr>
          <a:xfrm>
            <a:off x="1371600" y="3096543"/>
            <a:ext cx="6400800" cy="1700609"/>
          </a:xfrm>
          <a:prstGeom prst="rect">
            <a:avLst/>
          </a:prstGeom>
          <a:ln w="3175">
            <a:noFill/>
            <a:prstDash val="sysDot"/>
          </a:ln>
        </p:spPr>
        <p:txBody>
          <a:bodyPr>
            <a:normAutofit/>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indent="0" algn="ctr" defTabSz="914400">
              <a:buNone/>
            </a:pPr>
            <a:r>
              <a:rPr lang="ar-OM" sz="2400" b="1" dirty="0">
                <a:solidFill>
                  <a:prstClr val="black">
                    <a:lumMod val="65000"/>
                    <a:lumOff val="35000"/>
                  </a:prstClr>
                </a:solidFill>
                <a:latin typeface="Calibri"/>
                <a:cs typeface="Arial" panose="020B0604020202020204" pitchFamily="34" charset="0"/>
              </a:rPr>
              <a:t>المحاضرة </a:t>
            </a:r>
            <a:r>
              <a:rPr lang="ar-OM" sz="2400" b="1" dirty="0">
                <a:solidFill>
                  <a:prstClr val="black">
                    <a:lumMod val="65000"/>
                    <a:lumOff val="35000"/>
                  </a:prstClr>
                </a:solidFill>
                <a:latin typeface="Calibri"/>
                <a:cs typeface="Arial" panose="020B0604020202020204" pitchFamily="34" charset="0"/>
              </a:rPr>
              <a:t>4</a:t>
            </a:r>
          </a:p>
          <a:p>
            <a:pPr marL="0" indent="0" algn="ctr" defTabSz="914400">
              <a:buNone/>
            </a:pPr>
            <a:r>
              <a:rPr lang="ar-OM" sz="3200" b="1" dirty="0">
                <a:solidFill>
                  <a:prstClr val="black"/>
                </a:solidFill>
                <a:latin typeface="Calibri"/>
                <a:cs typeface="Arial" panose="020B0604020202020204" pitchFamily="34" charset="0"/>
              </a:rPr>
              <a:t>اصول التربية</a:t>
            </a:r>
          </a:p>
          <a:p>
            <a:pPr marL="0" indent="0" algn="ctr" defTabSz="914400">
              <a:buNone/>
            </a:pPr>
            <a:r>
              <a:rPr lang="en-US" sz="3200" b="1">
                <a:solidFill>
                  <a:prstClr val="black"/>
                </a:solidFill>
                <a:latin typeface="Calibri"/>
              </a:rPr>
              <a:t>2022</a:t>
            </a:r>
            <a:endParaRPr lang="en-US" sz="3200" b="1" dirty="0">
              <a:solidFill>
                <a:prstClr val="black"/>
              </a:solidFill>
              <a:latin typeface="Calibri"/>
            </a:endParaRPr>
          </a:p>
          <a:p>
            <a:pPr marL="0" indent="0" algn="ctr" defTabSz="914400">
              <a:buNone/>
            </a:pPr>
            <a:endParaRPr lang="ar-OM" sz="3200" dirty="0">
              <a:solidFill>
                <a:srgbClr val="09223F"/>
              </a:solidFill>
              <a:latin typeface="Calibri"/>
              <a:cs typeface="Simplified Arabic" panose="02020603050405020304" pitchFamily="18" charset="-78"/>
            </a:endParaRPr>
          </a:p>
        </p:txBody>
      </p:sp>
    </p:spTree>
    <p:extLst>
      <p:ext uri="{BB962C8B-B14F-4D97-AF65-F5344CB8AC3E}">
        <p14:creationId xmlns:p14="http://schemas.microsoft.com/office/powerpoint/2010/main" val="38816939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solidFill>
                  <a:schemeClr val="tx2"/>
                </a:solidFill>
              </a:rPr>
              <a:t>الاصول الدينية</a:t>
            </a:r>
            <a:endParaRPr lang="en-US" b="1" dirty="0">
              <a:solidFill>
                <a:schemeClr val="tx2"/>
              </a:solidFill>
            </a:endParaRPr>
          </a:p>
        </p:txBody>
      </p:sp>
      <p:graphicFrame>
        <p:nvGraphicFramePr>
          <p:cNvPr id="4" name="Content Placeholder 3"/>
          <p:cNvGraphicFramePr>
            <a:graphicFrameLocks noGrp="1"/>
          </p:cNvGraphicFramePr>
          <p:nvPr>
            <p:ph idx="1"/>
            <p:extLst/>
          </p:nvPr>
        </p:nvGraphicFramePr>
        <p:xfrm>
          <a:off x="179512" y="1600200"/>
          <a:ext cx="8712968" cy="470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478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6814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SA" b="1" dirty="0">
                <a:solidFill>
                  <a:srgbClr val="0000FF"/>
                </a:solidFill>
                <a:latin typeface="Simplified Arabic" panose="02020603050405020304" pitchFamily="18" charset="-78"/>
                <a:ea typeface="Times New Roman" panose="02020603050405020304" pitchFamily="18" charset="0"/>
              </a:rPr>
              <a:t>الضرورات </a:t>
            </a:r>
            <a:r>
              <a:rPr lang="ar-SA" b="1" dirty="0" smtClean="0">
                <a:solidFill>
                  <a:srgbClr val="0000FF"/>
                </a:solidFill>
                <a:latin typeface="Simplified Arabic" panose="02020603050405020304" pitchFamily="18" charset="-78"/>
                <a:ea typeface="Times New Roman" panose="02020603050405020304" pitchFamily="18" charset="0"/>
              </a:rPr>
              <a:t>الخمس</a:t>
            </a:r>
            <a:endParaRPr lang="en-US" dirty="0">
              <a:latin typeface="Simplified Arabic" panose="02020603050405020304" pitchFamily="18" charset="-78"/>
            </a:endParaRPr>
          </a:p>
        </p:txBody>
      </p:sp>
      <p:sp>
        <p:nvSpPr>
          <p:cNvPr id="3" name="Content Placeholder 2"/>
          <p:cNvSpPr>
            <a:spLocks noGrp="1"/>
          </p:cNvSpPr>
          <p:nvPr>
            <p:ph idx="1"/>
          </p:nvPr>
        </p:nvSpPr>
        <p:spPr/>
        <p:txBody>
          <a:bodyPr>
            <a:normAutofit/>
          </a:bodyPr>
          <a:lstStyle/>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الضرورات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الخمس أسس يجب أن تحققها التربية الإسلامية. وتسمى أيضاً الكليات والبدهيات الخمس والأصول الخمسة المعتبرة. جاء الإسلام في كل تعاليمه ليحفظ الضرورات الخمس وهي تنحصر في دائرة:</a:t>
            </a:r>
            <a:endParaRPr lang="en-US" sz="2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الدين.</a:t>
            </a:r>
            <a:endParaRPr lang="en-US" sz="2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والنفس.</a:t>
            </a:r>
            <a:endParaRPr lang="en-US" sz="2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والعقل.</a:t>
            </a:r>
            <a:endParaRPr lang="en-US" sz="2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والمال.</a:t>
            </a:r>
            <a:endParaRPr lang="en-US" sz="2000" b="1" dirty="0">
              <a:latin typeface="Calibri" panose="020F0502020204030204" pitchFamily="34" charset="0"/>
              <a:ea typeface="Calibri" panose="020F0502020204030204" pitchFamily="34" charset="0"/>
              <a:cs typeface="Arial" panose="020B0604020202020204" pitchFamily="34" charset="0"/>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والنسل</a:t>
            </a:r>
            <a:r>
              <a:rPr lang="ar-SA" sz="3300"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24152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3839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40668"/>
            <a:ext cx="8229600" cy="5976664"/>
          </a:xfrm>
        </p:spPr>
        <p:txBody>
          <a:bodyPr>
            <a:normAutofit fontScale="92500" lnSpcReduction="20000"/>
          </a:bodyPr>
          <a:lstStyle/>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وحول </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حفظ النفس</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فإن التربية تعلم المسلم حرمة دماء الناس وتعظم حقوقهم وأن حتى الجنين في بطن أمه له حق الحياة الكريمة وأن ليس من حق أحد أن يقرر إجهاض الجنين من غير مبرر صحي وجيه وقاهر يقدره الطبيب الأمين.  </a:t>
            </a:r>
            <a:endPar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وجاء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الدين لحفظ </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العقل </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من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الملوثات المادية والمعنوية فحرم المسكرات والخرافات وكل ما من شأنه أن يهين العقل. </a:t>
            </a:r>
            <a:endPar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والتربية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الإسلامية تبصر الناس بالحلال والحرام في المعاملات </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المالية </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لحفظ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أموال الناس التي فيها قوام معيشتهم ويحرم على المسلم سوء استغلال أموال الفقراء واليتامى والضعفاء فأكد التشريع على الزكاة والصدقات وحرم الربا. </a:t>
            </a:r>
            <a:endPar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وحول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الضرورة الخامسة فإن التربية الإسلامية من خلال التشريعات جاءت صارمة في حماية </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الأنساب </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من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الاختلاط والضياع فحرم الإسلام الزنا وقطع الطريق على كل أمر من شأنه تقويض جدار العفة في البيوت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الكريمة</a:t>
            </a:r>
            <a:r>
              <a:rPr lang="en-US"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 </a:t>
            </a:r>
            <a:r>
              <a:rPr lang="ar-OM"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على </a:t>
            </a:r>
            <a:r>
              <a:rPr lang="ar-SA" sz="3300" b="1" dirty="0">
                <a:solidFill>
                  <a:srgbClr val="000000"/>
                </a:solidFill>
                <a:latin typeface="Calibri" panose="020F0502020204030204" pitchFamily="34" charset="0"/>
                <a:ea typeface="Times New Roman" panose="02020603050405020304" pitchFamily="18" charset="0"/>
                <a:cs typeface="Traditional Arabic" panose="02020603050405020304" pitchFamily="18" charset="-78"/>
              </a:rPr>
              <a:t>التربية الإسلامية من خلال مؤسساتها المتنوعة أن تعمل جاهدة في جعل الزواج نواة المجتمع المسلم العفيف بتصرفاته والشريف بقيمه. </a:t>
            </a:r>
            <a:endParaRPr lang="en-US" dirty="0"/>
          </a:p>
        </p:txBody>
      </p:sp>
    </p:spTree>
    <p:extLst>
      <p:ext uri="{BB962C8B-B14F-4D97-AF65-F5344CB8AC3E}">
        <p14:creationId xmlns:p14="http://schemas.microsoft.com/office/powerpoint/2010/main" val="769237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342900">
              <a:lnSpc>
                <a:spcPct val="107000"/>
              </a:lnSpc>
              <a:spcBef>
                <a:spcPts val="0"/>
              </a:spcBef>
            </a:pPr>
            <a:r>
              <a:rPr lang="ar-SA" sz="27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بعض القواعد </a:t>
            </a:r>
            <a:r>
              <a:rPr lang="ar-SA" sz="27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في </a:t>
            </a:r>
            <a:r>
              <a:rPr lang="ar-SA" sz="27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تربية </a:t>
            </a:r>
            <a:r>
              <a:rPr lang="ar-SA" sz="27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الطفل</a:t>
            </a:r>
            <a:endParaRPr lang="en-US" sz="575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124744"/>
            <a:ext cx="8507288" cy="5328592"/>
          </a:xfrm>
        </p:spPr>
        <p:txBody>
          <a:bodyPr>
            <a:normAutofit fontScale="77500" lnSpcReduction="20000"/>
          </a:bodyPr>
          <a:lstStyle/>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mj-cs"/>
              </a:rPr>
              <a:t>تعتبر </a:t>
            </a:r>
            <a:r>
              <a:rPr lang="ar-SA" sz="3300" b="1" dirty="0">
                <a:solidFill>
                  <a:srgbClr val="000000"/>
                </a:solidFill>
                <a:latin typeface="Calibri" panose="020F0502020204030204" pitchFamily="34" charset="0"/>
                <a:ea typeface="Times New Roman" panose="02020603050405020304" pitchFamily="18" charset="0"/>
                <a:cs typeface="+mj-cs"/>
              </a:rPr>
              <a:t>مرحلة الطفولة من أهم مراحل حياة الإنسان "وفيها تتشكل تقريبا معظم معالم شخصيته المستقبلية" </a:t>
            </a:r>
            <a:r>
              <a:rPr lang="ar-SA" sz="3300" b="1" dirty="0">
                <a:solidFill>
                  <a:srgbClr val="000000"/>
                </a:solidFill>
                <a:latin typeface="Calibri" panose="020F0502020204030204" pitchFamily="34" charset="0"/>
                <a:ea typeface="Times New Roman" panose="02020603050405020304" pitchFamily="18" charset="0"/>
                <a:cs typeface="+mj-cs"/>
              </a:rPr>
              <a:t>. </a:t>
            </a:r>
            <a:endParaRPr lang="ar-OM" sz="3300" b="1" dirty="0">
              <a:solidFill>
                <a:srgbClr val="000000"/>
              </a:solidFill>
              <a:latin typeface="Calibri" panose="020F0502020204030204" pitchFamily="34" charset="0"/>
              <a:ea typeface="Times New Roman" panose="02020603050405020304" pitchFamily="18" charset="0"/>
              <a:cs typeface="+mj-cs"/>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mj-cs"/>
              </a:rPr>
              <a:t>الإسلام </a:t>
            </a:r>
            <a:r>
              <a:rPr lang="ar-SA" sz="3300" b="1" dirty="0">
                <a:solidFill>
                  <a:srgbClr val="000000"/>
                </a:solidFill>
                <a:latin typeface="Calibri" panose="020F0502020204030204" pitchFamily="34" charset="0"/>
                <a:ea typeface="Times New Roman" panose="02020603050405020304" pitchFamily="18" charset="0"/>
                <a:cs typeface="+mj-cs"/>
              </a:rPr>
              <a:t>نظام إلهي للحياة في جوهره ومجمله وقد جاء لوضع أصول هادية من أجل حياة مطمئنة. وعندما نتأمل الأحكام التكليفية الخمسة التي تدور حول الحلال والحرام والمندوب والمكروه والمباح نجدها بِرُمّتها تعين الفرد على تحري الخير في جميع شئون الحياة.  </a:t>
            </a:r>
            <a:endParaRPr lang="ar-OM" sz="3300" b="1" dirty="0">
              <a:solidFill>
                <a:srgbClr val="000000"/>
              </a:solidFill>
              <a:latin typeface="Calibri" panose="020F0502020204030204" pitchFamily="34" charset="0"/>
              <a:ea typeface="Times New Roman" panose="02020603050405020304" pitchFamily="18" charset="0"/>
              <a:cs typeface="+mj-cs"/>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mj-cs"/>
              </a:rPr>
              <a:t>إذا </a:t>
            </a:r>
            <a:r>
              <a:rPr lang="ar-SA" sz="3300" b="1" dirty="0">
                <a:solidFill>
                  <a:srgbClr val="000000"/>
                </a:solidFill>
                <a:latin typeface="Calibri" panose="020F0502020204030204" pitchFamily="34" charset="0"/>
                <a:ea typeface="Times New Roman" panose="02020603050405020304" pitchFamily="18" charset="0"/>
                <a:cs typeface="+mj-cs"/>
              </a:rPr>
              <a:t>استعرضنا منهج التربية الإسلامية في تهذيب النشء، نجده اتخذ مساراً شمولياً وسطياً واقعياً واضحاً في تربية الأطفال في إطار من الأصول العامة وذلك في المحيط الروحي العقلي والنفسي والاجتماعي وأيضاً في ما يتصل بالتربية الجسمية. كانت فكرة وضع الأصول وترتيبها للمتعلم من أهم أولويات المعلمين المسلمين </a:t>
            </a:r>
            <a:endParaRPr lang="ar-OM" sz="3300" b="1" dirty="0">
              <a:solidFill>
                <a:srgbClr val="000000"/>
              </a:solidFill>
              <a:latin typeface="Calibri" panose="020F0502020204030204" pitchFamily="34" charset="0"/>
              <a:ea typeface="Times New Roman" panose="02020603050405020304" pitchFamily="18" charset="0"/>
              <a:cs typeface="+mj-cs"/>
            </a:endParaRPr>
          </a:p>
          <a:p>
            <a:pPr marL="0" algn="just">
              <a:lnSpc>
                <a:spcPct val="107000"/>
              </a:lnSpc>
              <a:spcBef>
                <a:spcPts val="0"/>
              </a:spcBef>
            </a:pPr>
            <a:r>
              <a:rPr lang="ar-SA" sz="3300" b="1" dirty="0">
                <a:solidFill>
                  <a:srgbClr val="000000"/>
                </a:solidFill>
                <a:latin typeface="Calibri" panose="020F0502020204030204" pitchFamily="34" charset="0"/>
                <a:ea typeface="Times New Roman" panose="02020603050405020304" pitchFamily="18" charset="0"/>
                <a:cs typeface="+mj-cs"/>
              </a:rPr>
              <a:t>قال </a:t>
            </a:r>
            <a:r>
              <a:rPr lang="ar-SA" sz="3300" b="1" dirty="0">
                <a:solidFill>
                  <a:srgbClr val="000000"/>
                </a:solidFill>
                <a:latin typeface="Calibri" panose="020F0502020204030204" pitchFamily="34" charset="0"/>
                <a:ea typeface="Times New Roman" panose="02020603050405020304" pitchFamily="18" charset="0"/>
                <a:cs typeface="+mj-cs"/>
              </a:rPr>
              <a:t>الإمام الغزالي في كتابه تهافت الفلاسفة "وعلم الأخلاق طويل، والشَّريعة بالغت في تفصيلها، ولا سبيل إلى تهذيب الأخلاق، إلا بمراعاة قانون الشَّرع، في العمل، حتى لا يَتَّبع الإنسان هواه، فيكون قد اتَّخذ إلهه هواه، بل يقلِّد الشَّرع، فيُقْدِم ويُحجِم بإشارته، لا باختياره فتتهذَّب به أخلاقه" (ص286).</a:t>
            </a:r>
            <a:endParaRPr lang="en-US" sz="2000" b="1" dirty="0">
              <a:latin typeface="Calibri" panose="020F0502020204030204" pitchFamily="34" charset="0"/>
              <a:ea typeface="Calibri" panose="020F0502020204030204" pitchFamily="34" charset="0"/>
              <a:cs typeface="+mj-cs"/>
            </a:endParaRPr>
          </a:p>
          <a:p>
            <a:endParaRPr lang="en-US" dirty="0"/>
          </a:p>
        </p:txBody>
      </p:sp>
    </p:spTree>
    <p:extLst>
      <p:ext uri="{BB962C8B-B14F-4D97-AF65-F5344CB8AC3E}">
        <p14:creationId xmlns:p14="http://schemas.microsoft.com/office/powerpoint/2010/main" val="353946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smtClean="0"/>
              <a:t>الاصول السياسية</a:t>
            </a:r>
            <a:endParaRPr lang="en-US"/>
          </a:p>
        </p:txBody>
      </p:sp>
      <p:graphicFrame>
        <p:nvGraphicFramePr>
          <p:cNvPr id="4" name="Content Placeholder 3"/>
          <p:cNvGraphicFramePr>
            <a:graphicFrameLocks noGrp="1"/>
          </p:cNvGraphicFramePr>
          <p:nvPr>
            <p:ph idx="1"/>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8772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982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1844824"/>
            <a:ext cx="7772400" cy="965972"/>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a:spcBef>
                <a:spcPts val="0"/>
              </a:spcBef>
            </a:pPr>
            <a:r>
              <a:rPr lang="ar-OM" sz="4800" b="1" dirty="0">
                <a:solidFill>
                  <a:prstClr val="black"/>
                </a:solidFill>
                <a:ea typeface="+mn-ea"/>
                <a:cs typeface="Arial" panose="020B0604020202020204" pitchFamily="34" charset="0"/>
              </a:rPr>
              <a:t>الاصول </a:t>
            </a:r>
            <a:r>
              <a:rPr lang="ar-OM" sz="4800" b="1" dirty="0">
                <a:solidFill>
                  <a:prstClr val="black"/>
                </a:solidFill>
                <a:ea typeface="+mn-ea"/>
                <a:cs typeface="Arial" panose="020B0604020202020204" pitchFamily="34" charset="0"/>
              </a:rPr>
              <a:t>التاريخية</a:t>
            </a:r>
          </a:p>
          <a:p>
            <a:pPr>
              <a:spcBef>
                <a:spcPts val="0"/>
              </a:spcBef>
            </a:pPr>
            <a:r>
              <a:rPr lang="ar-OM" sz="4800" b="1" dirty="0">
                <a:solidFill>
                  <a:prstClr val="black"/>
                </a:solidFill>
                <a:ea typeface="+mn-ea"/>
                <a:cs typeface="Arial" panose="020B0604020202020204" pitchFamily="34" charset="0"/>
              </a:rPr>
              <a:t> </a:t>
            </a:r>
            <a:r>
              <a:rPr lang="ar-OM" sz="4800" b="1" dirty="0">
                <a:solidFill>
                  <a:prstClr val="black"/>
                </a:solidFill>
                <a:ea typeface="+mn-ea"/>
                <a:cs typeface="Arial" panose="020B0604020202020204" pitchFamily="34" charset="0"/>
              </a:rPr>
              <a:t>للتربية</a:t>
            </a:r>
          </a:p>
        </p:txBody>
      </p:sp>
      <p:sp>
        <p:nvSpPr>
          <p:cNvPr id="5" name="Subtitle 2"/>
          <p:cNvSpPr txBox="1">
            <a:spLocks/>
          </p:cNvSpPr>
          <p:nvPr/>
        </p:nvSpPr>
        <p:spPr>
          <a:xfrm>
            <a:off x="1371600" y="3096543"/>
            <a:ext cx="6400800" cy="1700609"/>
          </a:xfrm>
          <a:prstGeom prst="rect">
            <a:avLst/>
          </a:prstGeom>
          <a:ln w="3175">
            <a:noFill/>
            <a:prstDash val="sysDot"/>
          </a:ln>
        </p:spPr>
        <p:txBody>
          <a:bodyPr>
            <a:normAutofit/>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indent="0" algn="ctr">
              <a:buNone/>
            </a:pPr>
            <a:r>
              <a:rPr lang="ar-OM" sz="2400" b="1" dirty="0">
                <a:solidFill>
                  <a:prstClr val="black">
                    <a:lumMod val="65000"/>
                    <a:lumOff val="35000"/>
                  </a:prstClr>
                </a:solidFill>
              </a:rPr>
              <a:t>المحاضرة </a:t>
            </a:r>
            <a:r>
              <a:rPr lang="ar-SA" sz="2400" b="1" dirty="0">
                <a:solidFill>
                  <a:prstClr val="black">
                    <a:lumMod val="65000"/>
                    <a:lumOff val="35000"/>
                  </a:prstClr>
                </a:solidFill>
              </a:rPr>
              <a:t>5</a:t>
            </a:r>
            <a:endParaRPr lang="ar-OM" sz="2400" b="1" dirty="0">
              <a:solidFill>
                <a:prstClr val="black">
                  <a:lumMod val="65000"/>
                  <a:lumOff val="35000"/>
                </a:prstClr>
              </a:solidFill>
            </a:endParaRPr>
          </a:p>
          <a:p>
            <a:pPr marL="0" indent="0" algn="ctr">
              <a:buNone/>
            </a:pPr>
            <a:r>
              <a:rPr lang="ar-OM" sz="2400" b="1" dirty="0">
                <a:solidFill>
                  <a:prstClr val="black">
                    <a:lumMod val="65000"/>
                    <a:lumOff val="35000"/>
                  </a:prstClr>
                </a:solidFill>
              </a:rPr>
              <a:t>اصول التربية</a:t>
            </a:r>
          </a:p>
          <a:p>
            <a:pPr marL="0" indent="0" algn="ctr">
              <a:buNone/>
            </a:pPr>
            <a:r>
              <a:rPr lang="en-US" sz="2400" b="1">
                <a:solidFill>
                  <a:prstClr val="black">
                    <a:lumMod val="65000"/>
                    <a:lumOff val="35000"/>
                  </a:prstClr>
                </a:solidFill>
              </a:rPr>
              <a:t>2022</a:t>
            </a:r>
            <a:endParaRPr lang="en-US" sz="2400" b="1" dirty="0">
              <a:solidFill>
                <a:prstClr val="black">
                  <a:lumMod val="65000"/>
                  <a:lumOff val="35000"/>
                </a:prstClr>
              </a:solidFill>
            </a:endParaRPr>
          </a:p>
          <a:p>
            <a:pPr marL="0" indent="0" algn="ctr">
              <a:buNone/>
            </a:pPr>
            <a:endParaRPr lang="en-US" sz="3200" b="1" dirty="0"/>
          </a:p>
          <a:p>
            <a:pPr marL="0" indent="0" algn="ctr">
              <a:buNone/>
            </a:pPr>
            <a:endParaRPr lang="ar-OM" sz="3200" dirty="0">
              <a:solidFill>
                <a:srgbClr val="09223F"/>
              </a:solidFill>
              <a:latin typeface="+mj-lt"/>
              <a:cs typeface="Simplified Arabic" panose="02020603050405020304" pitchFamily="18" charset="-78"/>
            </a:endParaRPr>
          </a:p>
        </p:txBody>
      </p:sp>
    </p:spTree>
    <p:extLst>
      <p:ext uri="{BB962C8B-B14F-4D97-AF65-F5344CB8AC3E}">
        <p14:creationId xmlns:p14="http://schemas.microsoft.com/office/powerpoint/2010/main" val="4290262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dirty="0" smtClean="0">
                <a:solidFill>
                  <a:schemeClr val="tx2"/>
                </a:solidFill>
              </a:rPr>
              <a:t> </a:t>
            </a:r>
            <a:r>
              <a:rPr lang="ar-OM" b="1" dirty="0">
                <a:solidFill>
                  <a:schemeClr val="tx2"/>
                </a:solidFill>
              </a:rPr>
              <a:t>	الأصول التاريخية </a:t>
            </a:r>
            <a:r>
              <a:rPr lang="ar-OM" b="1" dirty="0" smtClean="0">
                <a:solidFill>
                  <a:schemeClr val="tx2"/>
                </a:solidFill>
              </a:rPr>
              <a:t>للتربية </a:t>
            </a:r>
            <a:endParaRPr lang="en-US" b="1" dirty="0">
              <a:solidFill>
                <a:schemeClr val="tx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41082016"/>
              </p:ext>
            </p:extLst>
          </p:nvPr>
        </p:nvGraphicFramePr>
        <p:xfrm>
          <a:off x="228600" y="1447801"/>
          <a:ext cx="8686800" cy="4678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607507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C4CE72C-715E-492F-B6B9-CA83EB5B5A1C}"/>
                                            </p:graphicEl>
                                          </p:spTgt>
                                        </p:tgtEl>
                                        <p:attrNameLst>
                                          <p:attrName>style.visibility</p:attrName>
                                        </p:attrNameLst>
                                      </p:cBhvr>
                                      <p:to>
                                        <p:strVal val="visible"/>
                                      </p:to>
                                    </p:set>
                                    <p:animEffect transition="in" filter="fade">
                                      <p:cBhvr>
                                        <p:cTn id="12" dur="500"/>
                                        <p:tgtEl>
                                          <p:spTgt spid="4">
                                            <p:graphicEl>
                                              <a:dgm id="{8C4CE72C-715E-492F-B6B9-CA83EB5B5A1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3F4321EC-FFA9-490D-808F-37AE1157E155}"/>
                                            </p:graphicEl>
                                          </p:spTgt>
                                        </p:tgtEl>
                                        <p:attrNameLst>
                                          <p:attrName>style.visibility</p:attrName>
                                        </p:attrNameLst>
                                      </p:cBhvr>
                                      <p:to>
                                        <p:strVal val="visible"/>
                                      </p:to>
                                    </p:set>
                                    <p:animEffect transition="in" filter="fade">
                                      <p:cBhvr>
                                        <p:cTn id="17" dur="500"/>
                                        <p:tgtEl>
                                          <p:spTgt spid="4">
                                            <p:graphicEl>
                                              <a:dgm id="{3F4321EC-FFA9-490D-808F-37AE1157E1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smtClean="0">
                <a:solidFill>
                  <a:srgbClr val="0070C0"/>
                </a:solidFill>
              </a:rPr>
              <a:t>التربية عبر العصور التاريخية التالية :</a:t>
            </a:r>
            <a:endParaRPr lang="en-US" b="1" u="sng" dirty="0">
              <a:solidFill>
                <a:srgbClr val="0070C0"/>
              </a:solidFill>
            </a:endParaRPr>
          </a:p>
        </p:txBody>
      </p:sp>
      <p:graphicFrame>
        <p:nvGraphicFramePr>
          <p:cNvPr id="4" name="Content Placeholder 3"/>
          <p:cNvGraphicFramePr>
            <a:graphicFrameLocks noGrp="1"/>
          </p:cNvGraphicFramePr>
          <p:nvPr>
            <p:ph idx="1"/>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96408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B7CB9BB-30D5-4F57-A138-CC2898A2CF94}"/>
                                            </p:graphicEl>
                                          </p:spTgt>
                                        </p:tgtEl>
                                        <p:attrNameLst>
                                          <p:attrName>style.visibility</p:attrName>
                                        </p:attrNameLst>
                                      </p:cBhvr>
                                      <p:to>
                                        <p:strVal val="visible"/>
                                      </p:to>
                                    </p:set>
                                    <p:animEffect transition="in" filter="fade">
                                      <p:cBhvr>
                                        <p:cTn id="7" dur="500"/>
                                        <p:tgtEl>
                                          <p:spTgt spid="4">
                                            <p:graphicEl>
                                              <a:dgm id="{0B7CB9BB-30D5-4F57-A138-CC2898A2CF9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68A6D64-323A-41DD-9516-DA2C55D71DF0}"/>
                                            </p:graphicEl>
                                          </p:spTgt>
                                        </p:tgtEl>
                                        <p:attrNameLst>
                                          <p:attrName>style.visibility</p:attrName>
                                        </p:attrNameLst>
                                      </p:cBhvr>
                                      <p:to>
                                        <p:strVal val="visible"/>
                                      </p:to>
                                    </p:set>
                                    <p:animEffect transition="in" filter="fade">
                                      <p:cBhvr>
                                        <p:cTn id="12" dur="500"/>
                                        <p:tgtEl>
                                          <p:spTgt spid="4">
                                            <p:graphicEl>
                                              <a:dgm id="{568A6D64-323A-41DD-9516-DA2C55D71DF0}"/>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64B09522-72EA-44FC-8704-81DA65D50E96}"/>
                                            </p:graphicEl>
                                          </p:spTgt>
                                        </p:tgtEl>
                                        <p:attrNameLst>
                                          <p:attrName>style.visibility</p:attrName>
                                        </p:attrNameLst>
                                      </p:cBhvr>
                                      <p:to>
                                        <p:strVal val="visible"/>
                                      </p:to>
                                    </p:set>
                                    <p:animEffect transition="in" filter="fade">
                                      <p:cBhvr>
                                        <p:cTn id="15" dur="500"/>
                                        <p:tgtEl>
                                          <p:spTgt spid="4">
                                            <p:graphicEl>
                                              <a:dgm id="{64B09522-72EA-44FC-8704-81DA65D50E9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AD9ACEB1-5360-491B-BBC1-DB4B0743D8DF}"/>
                                            </p:graphicEl>
                                          </p:spTgt>
                                        </p:tgtEl>
                                        <p:attrNameLst>
                                          <p:attrName>style.visibility</p:attrName>
                                        </p:attrNameLst>
                                      </p:cBhvr>
                                      <p:to>
                                        <p:strVal val="visible"/>
                                      </p:to>
                                    </p:set>
                                    <p:animEffect transition="in" filter="fade">
                                      <p:cBhvr>
                                        <p:cTn id="20" dur="500"/>
                                        <p:tgtEl>
                                          <p:spTgt spid="4">
                                            <p:graphicEl>
                                              <a:dgm id="{AD9ACEB1-5360-491B-BBC1-DB4B0743D8DF}"/>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7040FF1A-879C-450B-8A34-063A3404CA5C}"/>
                                            </p:graphicEl>
                                          </p:spTgt>
                                        </p:tgtEl>
                                        <p:attrNameLst>
                                          <p:attrName>style.visibility</p:attrName>
                                        </p:attrNameLst>
                                      </p:cBhvr>
                                      <p:to>
                                        <p:strVal val="visible"/>
                                      </p:to>
                                    </p:set>
                                    <p:animEffect transition="in" filter="fade">
                                      <p:cBhvr>
                                        <p:cTn id="23" dur="500"/>
                                        <p:tgtEl>
                                          <p:spTgt spid="4">
                                            <p:graphicEl>
                                              <a:dgm id="{7040FF1A-879C-450B-8A34-063A3404CA5C}"/>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C65049B5-4451-4C37-9ABD-831407E3FB05}"/>
                                            </p:graphicEl>
                                          </p:spTgt>
                                        </p:tgtEl>
                                        <p:attrNameLst>
                                          <p:attrName>style.visibility</p:attrName>
                                        </p:attrNameLst>
                                      </p:cBhvr>
                                      <p:to>
                                        <p:strVal val="visible"/>
                                      </p:to>
                                    </p:set>
                                    <p:animEffect transition="in" filter="fade">
                                      <p:cBhvr>
                                        <p:cTn id="26" dur="500"/>
                                        <p:tgtEl>
                                          <p:spTgt spid="4">
                                            <p:graphicEl>
                                              <a:dgm id="{C65049B5-4451-4C37-9ABD-831407E3FB0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b="1" u="sng" dirty="0" smtClean="0"/>
              <a:t>التربية </a:t>
            </a:r>
            <a:r>
              <a:rPr lang="ar-OM" b="1" u="sng" dirty="0"/>
              <a:t>في المجتمعات البدائية:</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3873137"/>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3550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39374797"/>
              </p:ext>
            </p:extLst>
          </p:nvPr>
        </p:nvGraphicFramePr>
        <p:xfrm>
          <a:off x="76200" y="228601"/>
          <a:ext cx="8915400" cy="5897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928293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CC864A8-5276-4E4C-828B-4C04C2CBECC0}"/>
                                            </p:graphicEl>
                                          </p:spTgt>
                                        </p:tgtEl>
                                        <p:attrNameLst>
                                          <p:attrName>style.visibility</p:attrName>
                                        </p:attrNameLst>
                                      </p:cBhvr>
                                      <p:to>
                                        <p:strVal val="visible"/>
                                      </p:to>
                                    </p:set>
                                    <p:animEffect transition="in" filter="fade">
                                      <p:cBhvr>
                                        <p:cTn id="7" dur="500"/>
                                        <p:tgtEl>
                                          <p:spTgt spid="4">
                                            <p:graphicEl>
                                              <a:dgm id="{CCC864A8-5276-4E4C-828B-4C04C2CBECC0}"/>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0F72A1CE-C0B2-4502-AF5A-32F9E169BBA3}"/>
                                            </p:graphicEl>
                                          </p:spTgt>
                                        </p:tgtEl>
                                        <p:attrNameLst>
                                          <p:attrName>style.visibility</p:attrName>
                                        </p:attrNameLst>
                                      </p:cBhvr>
                                      <p:to>
                                        <p:strVal val="visible"/>
                                      </p:to>
                                    </p:set>
                                    <p:animEffect transition="in" filter="fade">
                                      <p:cBhvr>
                                        <p:cTn id="10" dur="500"/>
                                        <p:tgtEl>
                                          <p:spTgt spid="4">
                                            <p:graphicEl>
                                              <a:dgm id="{0F72A1CE-C0B2-4502-AF5A-32F9E169BBA3}"/>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EDAA4255-D191-469F-B185-57D549CDCCDD}"/>
                                            </p:graphicEl>
                                          </p:spTgt>
                                        </p:tgtEl>
                                        <p:attrNameLst>
                                          <p:attrName>style.visibility</p:attrName>
                                        </p:attrNameLst>
                                      </p:cBhvr>
                                      <p:to>
                                        <p:strVal val="visible"/>
                                      </p:to>
                                    </p:set>
                                    <p:animEffect transition="in" filter="fade">
                                      <p:cBhvr>
                                        <p:cTn id="15" dur="500"/>
                                        <p:tgtEl>
                                          <p:spTgt spid="4">
                                            <p:graphicEl>
                                              <a:dgm id="{EDAA4255-D191-469F-B185-57D549CDCCDD}"/>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1C78A29D-CB66-4CE3-912D-E616A4B93B4F}"/>
                                            </p:graphicEl>
                                          </p:spTgt>
                                        </p:tgtEl>
                                        <p:attrNameLst>
                                          <p:attrName>style.visibility</p:attrName>
                                        </p:attrNameLst>
                                      </p:cBhvr>
                                      <p:to>
                                        <p:strVal val="visible"/>
                                      </p:to>
                                    </p:set>
                                    <p:animEffect transition="in" filter="fade">
                                      <p:cBhvr>
                                        <p:cTn id="18" dur="500"/>
                                        <p:tgtEl>
                                          <p:spTgt spid="4">
                                            <p:graphicEl>
                                              <a:dgm id="{1C78A29D-CB66-4CE3-912D-E616A4B93B4F}"/>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CD5B2B90-EEFD-4720-97E9-F38FE8F58B5B}"/>
                                            </p:graphicEl>
                                          </p:spTgt>
                                        </p:tgtEl>
                                        <p:attrNameLst>
                                          <p:attrName>style.visibility</p:attrName>
                                        </p:attrNameLst>
                                      </p:cBhvr>
                                      <p:to>
                                        <p:strVal val="visible"/>
                                      </p:to>
                                    </p:set>
                                    <p:animEffect transition="in" filter="fade">
                                      <p:cBhvr>
                                        <p:cTn id="23" dur="500"/>
                                        <p:tgtEl>
                                          <p:spTgt spid="4">
                                            <p:graphicEl>
                                              <a:dgm id="{CD5B2B90-EEFD-4720-97E9-F38FE8F58B5B}"/>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B3114EBA-50C9-48D6-8D58-172C2F304491}"/>
                                            </p:graphicEl>
                                          </p:spTgt>
                                        </p:tgtEl>
                                        <p:attrNameLst>
                                          <p:attrName>style.visibility</p:attrName>
                                        </p:attrNameLst>
                                      </p:cBhvr>
                                      <p:to>
                                        <p:strVal val="visible"/>
                                      </p:to>
                                    </p:set>
                                    <p:animEffect transition="in" filter="fade">
                                      <p:cBhvr>
                                        <p:cTn id="26" dur="500"/>
                                        <p:tgtEl>
                                          <p:spTgt spid="4">
                                            <p:graphicEl>
                                              <a:dgm id="{B3114EBA-50C9-48D6-8D58-172C2F30449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CBF44513-7FC9-42C3-B6D0-47B343F6EC6E}"/>
                                            </p:graphicEl>
                                          </p:spTgt>
                                        </p:tgtEl>
                                        <p:attrNameLst>
                                          <p:attrName>style.visibility</p:attrName>
                                        </p:attrNameLst>
                                      </p:cBhvr>
                                      <p:to>
                                        <p:strVal val="visible"/>
                                      </p:to>
                                    </p:set>
                                    <p:animEffect transition="in" filter="fade">
                                      <p:cBhvr>
                                        <p:cTn id="31" dur="500"/>
                                        <p:tgtEl>
                                          <p:spTgt spid="4">
                                            <p:graphicEl>
                                              <a:dgm id="{CBF44513-7FC9-42C3-B6D0-47B343F6EC6E}"/>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740EFD4D-5472-47B0-914A-847A4F44821A}"/>
                                            </p:graphicEl>
                                          </p:spTgt>
                                        </p:tgtEl>
                                        <p:attrNameLst>
                                          <p:attrName>style.visibility</p:attrName>
                                        </p:attrNameLst>
                                      </p:cBhvr>
                                      <p:to>
                                        <p:strVal val="visible"/>
                                      </p:to>
                                    </p:set>
                                    <p:animEffect transition="in" filter="fade">
                                      <p:cBhvr>
                                        <p:cTn id="34" dur="500"/>
                                        <p:tgtEl>
                                          <p:spTgt spid="4">
                                            <p:graphicEl>
                                              <a:dgm id="{740EFD4D-5472-47B0-914A-847A4F44821A}"/>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2750281C-A29C-47C5-A6EC-A1512E6963EB}"/>
                                            </p:graphicEl>
                                          </p:spTgt>
                                        </p:tgtEl>
                                        <p:attrNameLst>
                                          <p:attrName>style.visibility</p:attrName>
                                        </p:attrNameLst>
                                      </p:cBhvr>
                                      <p:to>
                                        <p:strVal val="visible"/>
                                      </p:to>
                                    </p:set>
                                    <p:animEffect transition="in" filter="fade">
                                      <p:cBhvr>
                                        <p:cTn id="39" dur="500"/>
                                        <p:tgtEl>
                                          <p:spTgt spid="4">
                                            <p:graphicEl>
                                              <a:dgm id="{2750281C-A29C-47C5-A6EC-A1512E6963EB}"/>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34D11EAD-2F1B-43F2-8B23-85DCB3B2FA3E}"/>
                                            </p:graphicEl>
                                          </p:spTgt>
                                        </p:tgtEl>
                                        <p:attrNameLst>
                                          <p:attrName>style.visibility</p:attrName>
                                        </p:attrNameLst>
                                      </p:cBhvr>
                                      <p:to>
                                        <p:strVal val="visible"/>
                                      </p:to>
                                    </p:set>
                                    <p:animEffect transition="in" filter="fade">
                                      <p:cBhvr>
                                        <p:cTn id="42" dur="500"/>
                                        <p:tgtEl>
                                          <p:spTgt spid="4">
                                            <p:graphicEl>
                                              <a:dgm id="{34D11EAD-2F1B-43F2-8B23-85DCB3B2FA3E}"/>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3EA10957-FC86-404C-B013-F8CC272C58F3}"/>
                                            </p:graphicEl>
                                          </p:spTgt>
                                        </p:tgtEl>
                                        <p:attrNameLst>
                                          <p:attrName>style.visibility</p:attrName>
                                        </p:attrNameLst>
                                      </p:cBhvr>
                                      <p:to>
                                        <p:strVal val="visible"/>
                                      </p:to>
                                    </p:set>
                                    <p:animEffect transition="in" filter="fade">
                                      <p:cBhvr>
                                        <p:cTn id="47" dur="500"/>
                                        <p:tgtEl>
                                          <p:spTgt spid="4">
                                            <p:graphicEl>
                                              <a:dgm id="{3EA10957-FC86-404C-B013-F8CC272C58F3}"/>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E82E8A56-DF4C-476F-ADB0-DDE4C7F525C7}"/>
                                            </p:graphicEl>
                                          </p:spTgt>
                                        </p:tgtEl>
                                        <p:attrNameLst>
                                          <p:attrName>style.visibility</p:attrName>
                                        </p:attrNameLst>
                                      </p:cBhvr>
                                      <p:to>
                                        <p:strVal val="visible"/>
                                      </p:to>
                                    </p:set>
                                    <p:animEffect transition="in" filter="fade">
                                      <p:cBhvr>
                                        <p:cTn id="50" dur="500"/>
                                        <p:tgtEl>
                                          <p:spTgt spid="4">
                                            <p:graphicEl>
                                              <a:dgm id="{E82E8A56-DF4C-476F-ADB0-DDE4C7F525C7}"/>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graphicEl>
                                              <a:dgm id="{EC36B4E3-D083-4DA3-A0CC-29E6625A76BD}"/>
                                            </p:graphicEl>
                                          </p:spTgt>
                                        </p:tgtEl>
                                        <p:attrNameLst>
                                          <p:attrName>style.visibility</p:attrName>
                                        </p:attrNameLst>
                                      </p:cBhvr>
                                      <p:to>
                                        <p:strVal val="visible"/>
                                      </p:to>
                                    </p:set>
                                    <p:animEffect transition="in" filter="fade">
                                      <p:cBhvr>
                                        <p:cTn id="55" dur="500"/>
                                        <p:tgtEl>
                                          <p:spTgt spid="4">
                                            <p:graphicEl>
                                              <a:dgm id="{EC36B4E3-D083-4DA3-A0CC-29E6625A76BD}"/>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
                                            <p:graphicEl>
                                              <a:dgm id="{67B31375-6BDF-42AF-9CE9-30190CB2CDBA}"/>
                                            </p:graphicEl>
                                          </p:spTgt>
                                        </p:tgtEl>
                                        <p:attrNameLst>
                                          <p:attrName>style.visibility</p:attrName>
                                        </p:attrNameLst>
                                      </p:cBhvr>
                                      <p:to>
                                        <p:strVal val="visible"/>
                                      </p:to>
                                    </p:set>
                                    <p:animEffect transition="in" filter="fade">
                                      <p:cBhvr>
                                        <p:cTn id="58" dur="500"/>
                                        <p:tgtEl>
                                          <p:spTgt spid="4">
                                            <p:graphicEl>
                                              <a:dgm id="{67B31375-6BDF-42AF-9CE9-30190CB2CDB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b="1" u="sng" dirty="0" smtClean="0"/>
              <a:t>التربية </a:t>
            </a:r>
            <a:r>
              <a:rPr lang="ar-OM" b="1" u="sng" dirty="0"/>
              <a:t>في العصور القديمة :</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48250172"/>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163679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9B099AA-8A81-4A34-ADD9-1DF98A0A3B79}"/>
                                            </p:graphicEl>
                                          </p:spTgt>
                                        </p:tgtEl>
                                        <p:attrNameLst>
                                          <p:attrName>style.visibility</p:attrName>
                                        </p:attrNameLst>
                                      </p:cBhvr>
                                      <p:to>
                                        <p:strVal val="visible"/>
                                      </p:to>
                                    </p:set>
                                    <p:animEffect transition="in" filter="fade">
                                      <p:cBhvr>
                                        <p:cTn id="7" dur="500"/>
                                        <p:tgtEl>
                                          <p:spTgt spid="4">
                                            <p:graphicEl>
                                              <a:dgm id="{99B099AA-8A81-4A34-ADD9-1DF98A0A3B7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BD6DFC90-6667-4C64-BE7A-45AE0E8752C1}"/>
                                            </p:graphicEl>
                                          </p:spTgt>
                                        </p:tgtEl>
                                        <p:attrNameLst>
                                          <p:attrName>style.visibility</p:attrName>
                                        </p:attrNameLst>
                                      </p:cBhvr>
                                      <p:to>
                                        <p:strVal val="visible"/>
                                      </p:to>
                                    </p:set>
                                    <p:animEffect transition="in" filter="fade">
                                      <p:cBhvr>
                                        <p:cTn id="12" dur="500"/>
                                        <p:tgtEl>
                                          <p:spTgt spid="4">
                                            <p:graphicEl>
                                              <a:dgm id="{BD6DFC90-6667-4C64-BE7A-45AE0E8752C1}"/>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F6A3333E-7D43-4E0C-BEE6-EB36A1278F13}"/>
                                            </p:graphicEl>
                                          </p:spTgt>
                                        </p:tgtEl>
                                        <p:attrNameLst>
                                          <p:attrName>style.visibility</p:attrName>
                                        </p:attrNameLst>
                                      </p:cBhvr>
                                      <p:to>
                                        <p:strVal val="visible"/>
                                      </p:to>
                                    </p:set>
                                    <p:animEffect transition="in" filter="fade">
                                      <p:cBhvr>
                                        <p:cTn id="15" dur="500"/>
                                        <p:tgtEl>
                                          <p:spTgt spid="4">
                                            <p:graphicEl>
                                              <a:dgm id="{F6A3333E-7D43-4E0C-BEE6-EB36A1278F1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334DC99E-51A8-4541-A34D-FFF82544251D}"/>
                                            </p:graphicEl>
                                          </p:spTgt>
                                        </p:tgtEl>
                                        <p:attrNameLst>
                                          <p:attrName>style.visibility</p:attrName>
                                        </p:attrNameLst>
                                      </p:cBhvr>
                                      <p:to>
                                        <p:strVal val="visible"/>
                                      </p:to>
                                    </p:set>
                                    <p:animEffect transition="in" filter="fade">
                                      <p:cBhvr>
                                        <p:cTn id="20" dur="500"/>
                                        <p:tgtEl>
                                          <p:spTgt spid="4">
                                            <p:graphicEl>
                                              <a:dgm id="{334DC99E-51A8-4541-A34D-FFF82544251D}"/>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74DBE277-1544-4B3B-A2D8-3C2E41BC9C89}"/>
                                            </p:graphicEl>
                                          </p:spTgt>
                                        </p:tgtEl>
                                        <p:attrNameLst>
                                          <p:attrName>style.visibility</p:attrName>
                                        </p:attrNameLst>
                                      </p:cBhvr>
                                      <p:to>
                                        <p:strVal val="visible"/>
                                      </p:to>
                                    </p:set>
                                    <p:animEffect transition="in" filter="fade">
                                      <p:cBhvr>
                                        <p:cTn id="23" dur="500"/>
                                        <p:tgtEl>
                                          <p:spTgt spid="4">
                                            <p:graphicEl>
                                              <a:dgm id="{74DBE277-1544-4B3B-A2D8-3C2E41BC9C8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21465112"/>
              </p:ext>
            </p:extLst>
          </p:nvPr>
        </p:nvGraphicFramePr>
        <p:xfrm>
          <a:off x="152400" y="304800"/>
          <a:ext cx="883920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76480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E490059-9D1B-410C-88AE-E4405B0BDD1E}"/>
                                            </p:graphicEl>
                                          </p:spTgt>
                                        </p:tgtEl>
                                        <p:attrNameLst>
                                          <p:attrName>style.visibility</p:attrName>
                                        </p:attrNameLst>
                                      </p:cBhvr>
                                      <p:to>
                                        <p:strVal val="visible"/>
                                      </p:to>
                                    </p:set>
                                    <p:animEffect transition="in" filter="fade">
                                      <p:cBhvr>
                                        <p:cTn id="7" dur="500"/>
                                        <p:tgtEl>
                                          <p:spTgt spid="4">
                                            <p:graphicEl>
                                              <a:dgm id="{2E490059-9D1B-410C-88AE-E4405B0BDD1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A6105DC-DEDB-4E45-907C-150541B25E19}"/>
                                            </p:graphicEl>
                                          </p:spTgt>
                                        </p:tgtEl>
                                        <p:attrNameLst>
                                          <p:attrName>style.visibility</p:attrName>
                                        </p:attrNameLst>
                                      </p:cBhvr>
                                      <p:to>
                                        <p:strVal val="visible"/>
                                      </p:to>
                                    </p:set>
                                    <p:animEffect transition="in" filter="fade">
                                      <p:cBhvr>
                                        <p:cTn id="12" dur="500"/>
                                        <p:tgtEl>
                                          <p:spTgt spid="4">
                                            <p:graphicEl>
                                              <a:dgm id="{9A6105DC-DEDB-4E45-907C-150541B25E19}"/>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4F225B44-C424-4533-9499-ABFDEFD363AB}"/>
                                            </p:graphicEl>
                                          </p:spTgt>
                                        </p:tgtEl>
                                        <p:attrNameLst>
                                          <p:attrName>style.visibility</p:attrName>
                                        </p:attrNameLst>
                                      </p:cBhvr>
                                      <p:to>
                                        <p:strVal val="visible"/>
                                      </p:to>
                                    </p:set>
                                    <p:animEffect transition="in" filter="fade">
                                      <p:cBhvr>
                                        <p:cTn id="15" dur="500"/>
                                        <p:tgtEl>
                                          <p:spTgt spid="4">
                                            <p:graphicEl>
                                              <a:dgm id="{4F225B44-C424-4533-9499-ABFDEFD363A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46DD4685-01F2-4AF0-B0CF-3B552CC016D8}"/>
                                            </p:graphicEl>
                                          </p:spTgt>
                                        </p:tgtEl>
                                        <p:attrNameLst>
                                          <p:attrName>style.visibility</p:attrName>
                                        </p:attrNameLst>
                                      </p:cBhvr>
                                      <p:to>
                                        <p:strVal val="visible"/>
                                      </p:to>
                                    </p:set>
                                    <p:animEffect transition="in" filter="fade">
                                      <p:cBhvr>
                                        <p:cTn id="20" dur="500"/>
                                        <p:tgtEl>
                                          <p:spTgt spid="4">
                                            <p:graphicEl>
                                              <a:dgm id="{46DD4685-01F2-4AF0-B0CF-3B552CC016D8}"/>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2F714DF3-B2A7-48A7-B526-741E2CDE97BA}"/>
                                            </p:graphicEl>
                                          </p:spTgt>
                                        </p:tgtEl>
                                        <p:attrNameLst>
                                          <p:attrName>style.visibility</p:attrName>
                                        </p:attrNameLst>
                                      </p:cBhvr>
                                      <p:to>
                                        <p:strVal val="visible"/>
                                      </p:to>
                                    </p:set>
                                    <p:animEffect transition="in" filter="fade">
                                      <p:cBhvr>
                                        <p:cTn id="23" dur="500"/>
                                        <p:tgtEl>
                                          <p:spTgt spid="4">
                                            <p:graphicEl>
                                              <a:dgm id="{2F714DF3-B2A7-48A7-B526-741E2CDE97BA}"/>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F8502B3B-5D7D-4B41-8F91-BA61B2C714DC}"/>
                                            </p:graphicEl>
                                          </p:spTgt>
                                        </p:tgtEl>
                                        <p:attrNameLst>
                                          <p:attrName>style.visibility</p:attrName>
                                        </p:attrNameLst>
                                      </p:cBhvr>
                                      <p:to>
                                        <p:strVal val="visible"/>
                                      </p:to>
                                    </p:set>
                                    <p:animEffect transition="in" filter="fade">
                                      <p:cBhvr>
                                        <p:cTn id="28" dur="500"/>
                                        <p:tgtEl>
                                          <p:spTgt spid="4">
                                            <p:graphicEl>
                                              <a:dgm id="{F8502B3B-5D7D-4B41-8F91-BA61B2C714DC}"/>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3CDD5008-4619-4BF8-A5B9-7A215F5F61AF}"/>
                                            </p:graphicEl>
                                          </p:spTgt>
                                        </p:tgtEl>
                                        <p:attrNameLst>
                                          <p:attrName>style.visibility</p:attrName>
                                        </p:attrNameLst>
                                      </p:cBhvr>
                                      <p:to>
                                        <p:strVal val="visible"/>
                                      </p:to>
                                    </p:set>
                                    <p:animEffect transition="in" filter="fade">
                                      <p:cBhvr>
                                        <p:cTn id="31" dur="500"/>
                                        <p:tgtEl>
                                          <p:spTgt spid="4">
                                            <p:graphicEl>
                                              <a:dgm id="{3CDD5008-4619-4BF8-A5B9-7A215F5F61AF}"/>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993C2669-B0C6-4C28-812C-B4E10B5E9E29}"/>
                                            </p:graphicEl>
                                          </p:spTgt>
                                        </p:tgtEl>
                                        <p:attrNameLst>
                                          <p:attrName>style.visibility</p:attrName>
                                        </p:attrNameLst>
                                      </p:cBhvr>
                                      <p:to>
                                        <p:strVal val="visible"/>
                                      </p:to>
                                    </p:set>
                                    <p:animEffect transition="in" filter="fade">
                                      <p:cBhvr>
                                        <p:cTn id="36" dur="500"/>
                                        <p:tgtEl>
                                          <p:spTgt spid="4">
                                            <p:graphicEl>
                                              <a:dgm id="{993C2669-B0C6-4C28-812C-B4E10B5E9E29}"/>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4BB6EC13-61BE-4458-8C40-C422269FC0DA}"/>
                                            </p:graphicEl>
                                          </p:spTgt>
                                        </p:tgtEl>
                                        <p:attrNameLst>
                                          <p:attrName>style.visibility</p:attrName>
                                        </p:attrNameLst>
                                      </p:cBhvr>
                                      <p:to>
                                        <p:strVal val="visible"/>
                                      </p:to>
                                    </p:set>
                                    <p:animEffect transition="in" filter="fade">
                                      <p:cBhvr>
                                        <p:cTn id="39" dur="500"/>
                                        <p:tgtEl>
                                          <p:spTgt spid="4">
                                            <p:graphicEl>
                                              <a:dgm id="{4BB6EC13-61BE-4458-8C40-C422269FC0D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218758664"/>
              </p:ext>
            </p:extLst>
          </p:nvPr>
        </p:nvGraphicFramePr>
        <p:xfrm>
          <a:off x="457200" y="762000"/>
          <a:ext cx="82296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221134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CE2DC9D-B82B-40B7-97EB-A549FFC5307E}"/>
                                            </p:graphicEl>
                                          </p:spTgt>
                                        </p:tgtEl>
                                        <p:attrNameLst>
                                          <p:attrName>style.visibility</p:attrName>
                                        </p:attrNameLst>
                                      </p:cBhvr>
                                      <p:to>
                                        <p:strVal val="visible"/>
                                      </p:to>
                                    </p:set>
                                    <p:animEffect transition="in" filter="fade">
                                      <p:cBhvr>
                                        <p:cTn id="7" dur="500"/>
                                        <p:tgtEl>
                                          <p:spTgt spid="4">
                                            <p:graphicEl>
                                              <a:dgm id="{ECE2DC9D-B82B-40B7-97EB-A549FFC5307E}"/>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E61856C8-FDD4-4165-88AE-316119554B6C}"/>
                                            </p:graphicEl>
                                          </p:spTgt>
                                        </p:tgtEl>
                                        <p:attrNameLst>
                                          <p:attrName>style.visibility</p:attrName>
                                        </p:attrNameLst>
                                      </p:cBhvr>
                                      <p:to>
                                        <p:strVal val="visible"/>
                                      </p:to>
                                    </p:set>
                                    <p:animEffect transition="in" filter="fade">
                                      <p:cBhvr>
                                        <p:cTn id="10" dur="500"/>
                                        <p:tgtEl>
                                          <p:spTgt spid="4">
                                            <p:graphicEl>
                                              <a:dgm id="{E61856C8-FDD4-4165-88AE-316119554B6C}"/>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C4806945-DC53-46F3-8FA8-29E2AAD01938}"/>
                                            </p:graphicEl>
                                          </p:spTgt>
                                        </p:tgtEl>
                                        <p:attrNameLst>
                                          <p:attrName>style.visibility</p:attrName>
                                        </p:attrNameLst>
                                      </p:cBhvr>
                                      <p:to>
                                        <p:strVal val="visible"/>
                                      </p:to>
                                    </p:set>
                                    <p:animEffect transition="in" filter="fade">
                                      <p:cBhvr>
                                        <p:cTn id="15" dur="500"/>
                                        <p:tgtEl>
                                          <p:spTgt spid="4">
                                            <p:graphicEl>
                                              <a:dgm id="{C4806945-DC53-46F3-8FA8-29E2AAD01938}"/>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60B67472-69C0-41A6-8036-5F2D62194E49}"/>
                                            </p:graphicEl>
                                          </p:spTgt>
                                        </p:tgtEl>
                                        <p:attrNameLst>
                                          <p:attrName>style.visibility</p:attrName>
                                        </p:attrNameLst>
                                      </p:cBhvr>
                                      <p:to>
                                        <p:strVal val="visible"/>
                                      </p:to>
                                    </p:set>
                                    <p:animEffect transition="in" filter="fade">
                                      <p:cBhvr>
                                        <p:cTn id="18" dur="500"/>
                                        <p:tgtEl>
                                          <p:spTgt spid="4">
                                            <p:graphicEl>
                                              <a:dgm id="{60B67472-69C0-41A6-8036-5F2D62194E4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8A5FC50C-F98D-4CD4-A87F-CA35EB18120B}"/>
                                            </p:graphicEl>
                                          </p:spTgt>
                                        </p:tgtEl>
                                        <p:attrNameLst>
                                          <p:attrName>style.visibility</p:attrName>
                                        </p:attrNameLst>
                                      </p:cBhvr>
                                      <p:to>
                                        <p:strVal val="visible"/>
                                      </p:to>
                                    </p:set>
                                    <p:animEffect transition="in" filter="fade">
                                      <p:cBhvr>
                                        <p:cTn id="23" dur="500"/>
                                        <p:tgtEl>
                                          <p:spTgt spid="4">
                                            <p:graphicEl>
                                              <a:dgm id="{8A5FC50C-F98D-4CD4-A87F-CA35EB18120B}"/>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09C8E22E-0C64-463A-9AFB-43F49946252F}"/>
                                            </p:graphicEl>
                                          </p:spTgt>
                                        </p:tgtEl>
                                        <p:attrNameLst>
                                          <p:attrName>style.visibility</p:attrName>
                                        </p:attrNameLst>
                                      </p:cBhvr>
                                      <p:to>
                                        <p:strVal val="visible"/>
                                      </p:to>
                                    </p:set>
                                    <p:animEffect transition="in" filter="fade">
                                      <p:cBhvr>
                                        <p:cTn id="26" dur="500"/>
                                        <p:tgtEl>
                                          <p:spTgt spid="4">
                                            <p:graphicEl>
                                              <a:dgm id="{09C8E22E-0C64-463A-9AFB-43F49946252F}"/>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25AA57C2-0B1E-4CE2-8830-8468FCBF6F1D}"/>
                                            </p:graphicEl>
                                          </p:spTgt>
                                        </p:tgtEl>
                                        <p:attrNameLst>
                                          <p:attrName>style.visibility</p:attrName>
                                        </p:attrNameLst>
                                      </p:cBhvr>
                                      <p:to>
                                        <p:strVal val="visible"/>
                                      </p:to>
                                    </p:set>
                                    <p:animEffect transition="in" filter="fade">
                                      <p:cBhvr>
                                        <p:cTn id="31" dur="500"/>
                                        <p:tgtEl>
                                          <p:spTgt spid="4">
                                            <p:graphicEl>
                                              <a:dgm id="{25AA57C2-0B1E-4CE2-8830-8468FCBF6F1D}"/>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1B20F654-5523-4C56-B52F-C784A6CA647A}"/>
                                            </p:graphicEl>
                                          </p:spTgt>
                                        </p:tgtEl>
                                        <p:attrNameLst>
                                          <p:attrName>style.visibility</p:attrName>
                                        </p:attrNameLst>
                                      </p:cBhvr>
                                      <p:to>
                                        <p:strVal val="visible"/>
                                      </p:to>
                                    </p:set>
                                    <p:animEffect transition="in" filter="fade">
                                      <p:cBhvr>
                                        <p:cTn id="34" dur="500"/>
                                        <p:tgtEl>
                                          <p:spTgt spid="4">
                                            <p:graphicEl>
                                              <a:dgm id="{1B20F654-5523-4C56-B52F-C784A6CA64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44397756"/>
              </p:ext>
            </p:extLst>
          </p:nvPr>
        </p:nvGraphicFramePr>
        <p:xfrm>
          <a:off x="457200" y="533400"/>
          <a:ext cx="82296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720081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1182B9C-0113-49A9-B087-C7040C461CB6}"/>
                                            </p:graphicEl>
                                          </p:spTgt>
                                        </p:tgtEl>
                                        <p:attrNameLst>
                                          <p:attrName>style.visibility</p:attrName>
                                        </p:attrNameLst>
                                      </p:cBhvr>
                                      <p:to>
                                        <p:strVal val="visible"/>
                                      </p:to>
                                    </p:set>
                                    <p:animEffect transition="in" filter="fade">
                                      <p:cBhvr>
                                        <p:cTn id="7" dur="500"/>
                                        <p:tgtEl>
                                          <p:spTgt spid="4">
                                            <p:graphicEl>
                                              <a:dgm id="{A1182B9C-0113-49A9-B087-C7040C461CB6}"/>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6C214BF4-B543-4671-B314-17844B0B2E83}"/>
                                            </p:graphicEl>
                                          </p:spTgt>
                                        </p:tgtEl>
                                        <p:attrNameLst>
                                          <p:attrName>style.visibility</p:attrName>
                                        </p:attrNameLst>
                                      </p:cBhvr>
                                      <p:to>
                                        <p:strVal val="visible"/>
                                      </p:to>
                                    </p:set>
                                    <p:animEffect transition="in" filter="fade">
                                      <p:cBhvr>
                                        <p:cTn id="10" dur="500"/>
                                        <p:tgtEl>
                                          <p:spTgt spid="4">
                                            <p:graphicEl>
                                              <a:dgm id="{6C214BF4-B543-4671-B314-17844B0B2E83}"/>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800CB139-A2DB-4290-AF75-4F547BD6D741}"/>
                                            </p:graphicEl>
                                          </p:spTgt>
                                        </p:tgtEl>
                                        <p:attrNameLst>
                                          <p:attrName>style.visibility</p:attrName>
                                        </p:attrNameLst>
                                      </p:cBhvr>
                                      <p:to>
                                        <p:strVal val="visible"/>
                                      </p:to>
                                    </p:set>
                                    <p:animEffect transition="in" filter="fade">
                                      <p:cBhvr>
                                        <p:cTn id="15" dur="500"/>
                                        <p:tgtEl>
                                          <p:spTgt spid="4">
                                            <p:graphicEl>
                                              <a:dgm id="{800CB139-A2DB-4290-AF75-4F547BD6D741}"/>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41FB830A-8960-4577-8A82-555D14B19D69}"/>
                                            </p:graphicEl>
                                          </p:spTgt>
                                        </p:tgtEl>
                                        <p:attrNameLst>
                                          <p:attrName>style.visibility</p:attrName>
                                        </p:attrNameLst>
                                      </p:cBhvr>
                                      <p:to>
                                        <p:strVal val="visible"/>
                                      </p:to>
                                    </p:set>
                                    <p:animEffect transition="in" filter="fade">
                                      <p:cBhvr>
                                        <p:cTn id="18" dur="500"/>
                                        <p:tgtEl>
                                          <p:spTgt spid="4">
                                            <p:graphicEl>
                                              <a:dgm id="{41FB830A-8960-4577-8A82-555D14B19D6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5CA50805-6A75-4790-A6F4-7B6101271878}"/>
                                            </p:graphicEl>
                                          </p:spTgt>
                                        </p:tgtEl>
                                        <p:attrNameLst>
                                          <p:attrName>style.visibility</p:attrName>
                                        </p:attrNameLst>
                                      </p:cBhvr>
                                      <p:to>
                                        <p:strVal val="visible"/>
                                      </p:to>
                                    </p:set>
                                    <p:animEffect transition="in" filter="fade">
                                      <p:cBhvr>
                                        <p:cTn id="23" dur="500"/>
                                        <p:tgtEl>
                                          <p:spTgt spid="4">
                                            <p:graphicEl>
                                              <a:dgm id="{5CA50805-6A75-4790-A6F4-7B6101271878}"/>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B2018CE9-67EB-4E96-B8D0-D08CAF9486D1}"/>
                                            </p:graphicEl>
                                          </p:spTgt>
                                        </p:tgtEl>
                                        <p:attrNameLst>
                                          <p:attrName>style.visibility</p:attrName>
                                        </p:attrNameLst>
                                      </p:cBhvr>
                                      <p:to>
                                        <p:strVal val="visible"/>
                                      </p:to>
                                    </p:set>
                                    <p:animEffect transition="in" filter="fade">
                                      <p:cBhvr>
                                        <p:cTn id="26" dur="500"/>
                                        <p:tgtEl>
                                          <p:spTgt spid="4">
                                            <p:graphicEl>
                                              <a:dgm id="{B2018CE9-67EB-4E96-B8D0-D08CAF9486D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E4F6F8C6-324D-48FD-8D53-BF1692E9D821}"/>
                                            </p:graphicEl>
                                          </p:spTgt>
                                        </p:tgtEl>
                                        <p:attrNameLst>
                                          <p:attrName>style.visibility</p:attrName>
                                        </p:attrNameLst>
                                      </p:cBhvr>
                                      <p:to>
                                        <p:strVal val="visible"/>
                                      </p:to>
                                    </p:set>
                                    <p:animEffect transition="in" filter="fade">
                                      <p:cBhvr>
                                        <p:cTn id="31" dur="500"/>
                                        <p:tgtEl>
                                          <p:spTgt spid="4">
                                            <p:graphicEl>
                                              <a:dgm id="{E4F6F8C6-324D-48FD-8D53-BF1692E9D821}"/>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FB4B9344-D92D-4D4D-AC8F-6FB335A66D3D}"/>
                                            </p:graphicEl>
                                          </p:spTgt>
                                        </p:tgtEl>
                                        <p:attrNameLst>
                                          <p:attrName>style.visibility</p:attrName>
                                        </p:attrNameLst>
                                      </p:cBhvr>
                                      <p:to>
                                        <p:strVal val="visible"/>
                                      </p:to>
                                    </p:set>
                                    <p:animEffect transition="in" filter="fade">
                                      <p:cBhvr>
                                        <p:cTn id="34" dur="500"/>
                                        <p:tgtEl>
                                          <p:spTgt spid="4">
                                            <p:graphicEl>
                                              <a:dgm id="{FB4B9344-D92D-4D4D-AC8F-6FB335A66D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457200" y="533401"/>
          <a:ext cx="8229600" cy="5592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311295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F34A4E8-64BB-461A-B7A5-B6250C013980}"/>
                                            </p:graphicEl>
                                          </p:spTgt>
                                        </p:tgtEl>
                                        <p:attrNameLst>
                                          <p:attrName>style.visibility</p:attrName>
                                        </p:attrNameLst>
                                      </p:cBhvr>
                                      <p:to>
                                        <p:strVal val="visible"/>
                                      </p:to>
                                    </p:set>
                                    <p:animEffect transition="in" filter="fade">
                                      <p:cBhvr>
                                        <p:cTn id="7" dur="500"/>
                                        <p:tgtEl>
                                          <p:spTgt spid="4">
                                            <p:graphicEl>
                                              <a:dgm id="{CF34A4E8-64BB-461A-B7A5-B6250C01398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E1E5DBBC-A32B-433F-92FF-921667254594}"/>
                                            </p:graphicEl>
                                          </p:spTgt>
                                        </p:tgtEl>
                                        <p:attrNameLst>
                                          <p:attrName>style.visibility</p:attrName>
                                        </p:attrNameLst>
                                      </p:cBhvr>
                                      <p:to>
                                        <p:strVal val="visible"/>
                                      </p:to>
                                    </p:set>
                                    <p:animEffect transition="in" filter="fade">
                                      <p:cBhvr>
                                        <p:cTn id="12" dur="500"/>
                                        <p:tgtEl>
                                          <p:spTgt spid="4">
                                            <p:graphicEl>
                                              <a:dgm id="{E1E5DBBC-A32B-433F-92FF-92166725459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A0FAA504-66A6-4613-BB62-30240E2AB1BF}"/>
                                            </p:graphicEl>
                                          </p:spTgt>
                                        </p:tgtEl>
                                        <p:attrNameLst>
                                          <p:attrName>style.visibility</p:attrName>
                                        </p:attrNameLst>
                                      </p:cBhvr>
                                      <p:to>
                                        <p:strVal val="visible"/>
                                      </p:to>
                                    </p:set>
                                    <p:animEffect transition="in" filter="fade">
                                      <p:cBhvr>
                                        <p:cTn id="17" dur="500"/>
                                        <p:tgtEl>
                                          <p:spTgt spid="4">
                                            <p:graphicEl>
                                              <a:dgm id="{A0FAA504-66A6-4613-BB62-30240E2AB1B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3DF16573-5D5C-4C07-A0CB-7A00C8085C50}"/>
                                            </p:graphicEl>
                                          </p:spTgt>
                                        </p:tgtEl>
                                        <p:attrNameLst>
                                          <p:attrName>style.visibility</p:attrName>
                                        </p:attrNameLst>
                                      </p:cBhvr>
                                      <p:to>
                                        <p:strVal val="visible"/>
                                      </p:to>
                                    </p:set>
                                    <p:animEffect transition="in" filter="fade">
                                      <p:cBhvr>
                                        <p:cTn id="22" dur="500"/>
                                        <p:tgtEl>
                                          <p:spTgt spid="4">
                                            <p:graphicEl>
                                              <a:dgm id="{3DF16573-5D5C-4C07-A0CB-7A00C8085C5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457200" y="381000"/>
          <a:ext cx="8229600" cy="617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542239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464F210-3369-4E6C-8585-BC911A4E107E}"/>
                                            </p:graphicEl>
                                          </p:spTgt>
                                        </p:tgtEl>
                                        <p:attrNameLst>
                                          <p:attrName>style.visibility</p:attrName>
                                        </p:attrNameLst>
                                      </p:cBhvr>
                                      <p:to>
                                        <p:strVal val="visible"/>
                                      </p:to>
                                    </p:set>
                                    <p:animEffect transition="in" filter="fade">
                                      <p:cBhvr>
                                        <p:cTn id="7" dur="500"/>
                                        <p:tgtEl>
                                          <p:spTgt spid="4">
                                            <p:graphicEl>
                                              <a:dgm id="{8464F210-3369-4E6C-8585-BC911A4E107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B976FFE-0088-4321-9A60-1868FA7B3778}"/>
                                            </p:graphicEl>
                                          </p:spTgt>
                                        </p:tgtEl>
                                        <p:attrNameLst>
                                          <p:attrName>style.visibility</p:attrName>
                                        </p:attrNameLst>
                                      </p:cBhvr>
                                      <p:to>
                                        <p:strVal val="visible"/>
                                      </p:to>
                                    </p:set>
                                    <p:animEffect transition="in" filter="fade">
                                      <p:cBhvr>
                                        <p:cTn id="12" dur="500"/>
                                        <p:tgtEl>
                                          <p:spTgt spid="4">
                                            <p:graphicEl>
                                              <a:dgm id="{0B976FFE-0088-4321-9A60-1868FA7B377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93C97FF3-203B-484D-A794-039A93A001E6}"/>
                                            </p:graphicEl>
                                          </p:spTgt>
                                        </p:tgtEl>
                                        <p:attrNameLst>
                                          <p:attrName>style.visibility</p:attrName>
                                        </p:attrNameLst>
                                      </p:cBhvr>
                                      <p:to>
                                        <p:strVal val="visible"/>
                                      </p:to>
                                    </p:set>
                                    <p:animEffect transition="in" filter="fade">
                                      <p:cBhvr>
                                        <p:cTn id="17" dur="500"/>
                                        <p:tgtEl>
                                          <p:spTgt spid="4">
                                            <p:graphicEl>
                                              <a:dgm id="{93C97FF3-203B-484D-A794-039A93A001E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69494074"/>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765819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9C47BB7-A1C2-4F0C-AB1F-E7504B533FD6}"/>
                                            </p:graphicEl>
                                          </p:spTgt>
                                        </p:tgtEl>
                                        <p:attrNameLst>
                                          <p:attrName>style.visibility</p:attrName>
                                        </p:attrNameLst>
                                      </p:cBhvr>
                                      <p:to>
                                        <p:strVal val="visible"/>
                                      </p:to>
                                    </p:set>
                                    <p:animEffect transition="in" filter="fade">
                                      <p:cBhvr>
                                        <p:cTn id="7" dur="500"/>
                                        <p:tgtEl>
                                          <p:spTgt spid="4">
                                            <p:graphicEl>
                                              <a:dgm id="{E9C47BB7-A1C2-4F0C-AB1F-E7504B533FD6}"/>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00004162-F956-470E-A0D3-ED9336051CA9}"/>
                                            </p:graphicEl>
                                          </p:spTgt>
                                        </p:tgtEl>
                                        <p:attrNameLst>
                                          <p:attrName>style.visibility</p:attrName>
                                        </p:attrNameLst>
                                      </p:cBhvr>
                                      <p:to>
                                        <p:strVal val="visible"/>
                                      </p:to>
                                    </p:set>
                                    <p:animEffect transition="in" filter="fade">
                                      <p:cBhvr>
                                        <p:cTn id="10" dur="500"/>
                                        <p:tgtEl>
                                          <p:spTgt spid="4">
                                            <p:graphicEl>
                                              <a:dgm id="{00004162-F956-470E-A0D3-ED9336051CA9}"/>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8A76641D-CF94-44C4-8631-AD432C972795}"/>
                                            </p:graphicEl>
                                          </p:spTgt>
                                        </p:tgtEl>
                                        <p:attrNameLst>
                                          <p:attrName>style.visibility</p:attrName>
                                        </p:attrNameLst>
                                      </p:cBhvr>
                                      <p:to>
                                        <p:strVal val="visible"/>
                                      </p:to>
                                    </p:set>
                                    <p:animEffect transition="in" filter="fade">
                                      <p:cBhvr>
                                        <p:cTn id="15" dur="500"/>
                                        <p:tgtEl>
                                          <p:spTgt spid="4">
                                            <p:graphicEl>
                                              <a:dgm id="{8A76641D-CF94-44C4-8631-AD432C972795}"/>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708A2F21-1166-4E01-B376-B9F9927B8482}"/>
                                            </p:graphicEl>
                                          </p:spTgt>
                                        </p:tgtEl>
                                        <p:attrNameLst>
                                          <p:attrName>style.visibility</p:attrName>
                                        </p:attrNameLst>
                                      </p:cBhvr>
                                      <p:to>
                                        <p:strVal val="visible"/>
                                      </p:to>
                                    </p:set>
                                    <p:animEffect transition="in" filter="fade">
                                      <p:cBhvr>
                                        <p:cTn id="18" dur="500"/>
                                        <p:tgtEl>
                                          <p:spTgt spid="4">
                                            <p:graphicEl>
                                              <a:dgm id="{708A2F21-1166-4E01-B376-B9F9927B8482}"/>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83C80369-9E1F-40A4-9120-DFF7E5038F8A}"/>
                                            </p:graphicEl>
                                          </p:spTgt>
                                        </p:tgtEl>
                                        <p:attrNameLst>
                                          <p:attrName>style.visibility</p:attrName>
                                        </p:attrNameLst>
                                      </p:cBhvr>
                                      <p:to>
                                        <p:strVal val="visible"/>
                                      </p:to>
                                    </p:set>
                                    <p:animEffect transition="in" filter="fade">
                                      <p:cBhvr>
                                        <p:cTn id="23" dur="500"/>
                                        <p:tgtEl>
                                          <p:spTgt spid="4">
                                            <p:graphicEl>
                                              <a:dgm id="{83C80369-9E1F-40A4-9120-DFF7E5038F8A}"/>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7BE81919-F8D0-4DF9-BEC7-510D34C89AD9}"/>
                                            </p:graphicEl>
                                          </p:spTgt>
                                        </p:tgtEl>
                                        <p:attrNameLst>
                                          <p:attrName>style.visibility</p:attrName>
                                        </p:attrNameLst>
                                      </p:cBhvr>
                                      <p:to>
                                        <p:strVal val="visible"/>
                                      </p:to>
                                    </p:set>
                                    <p:animEffect transition="in" filter="fade">
                                      <p:cBhvr>
                                        <p:cTn id="26" dur="500"/>
                                        <p:tgtEl>
                                          <p:spTgt spid="4">
                                            <p:graphicEl>
                                              <a:dgm id="{7BE81919-F8D0-4DF9-BEC7-510D34C89AD9}"/>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045F5D65-90A1-416C-8E03-66FA800D2B27}"/>
                                            </p:graphicEl>
                                          </p:spTgt>
                                        </p:tgtEl>
                                        <p:attrNameLst>
                                          <p:attrName>style.visibility</p:attrName>
                                        </p:attrNameLst>
                                      </p:cBhvr>
                                      <p:to>
                                        <p:strVal val="visible"/>
                                      </p:to>
                                    </p:set>
                                    <p:animEffect transition="in" filter="fade">
                                      <p:cBhvr>
                                        <p:cTn id="31" dur="500"/>
                                        <p:tgtEl>
                                          <p:spTgt spid="4">
                                            <p:graphicEl>
                                              <a:dgm id="{045F5D65-90A1-416C-8E03-66FA800D2B27}"/>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2A16F5A9-8CEB-411E-81AD-D204C7194B57}"/>
                                            </p:graphicEl>
                                          </p:spTgt>
                                        </p:tgtEl>
                                        <p:attrNameLst>
                                          <p:attrName>style.visibility</p:attrName>
                                        </p:attrNameLst>
                                      </p:cBhvr>
                                      <p:to>
                                        <p:strVal val="visible"/>
                                      </p:to>
                                    </p:set>
                                    <p:animEffect transition="in" filter="fade">
                                      <p:cBhvr>
                                        <p:cTn id="34" dur="500"/>
                                        <p:tgtEl>
                                          <p:spTgt spid="4">
                                            <p:graphicEl>
                                              <a:dgm id="{2A16F5A9-8CEB-411E-81AD-D204C7194B57}"/>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EA09711E-1696-4B11-A7C5-18E0E10A9C1B}"/>
                                            </p:graphicEl>
                                          </p:spTgt>
                                        </p:tgtEl>
                                        <p:attrNameLst>
                                          <p:attrName>style.visibility</p:attrName>
                                        </p:attrNameLst>
                                      </p:cBhvr>
                                      <p:to>
                                        <p:strVal val="visible"/>
                                      </p:to>
                                    </p:set>
                                    <p:animEffect transition="in" filter="fade">
                                      <p:cBhvr>
                                        <p:cTn id="39" dur="500"/>
                                        <p:tgtEl>
                                          <p:spTgt spid="4">
                                            <p:graphicEl>
                                              <a:dgm id="{EA09711E-1696-4B11-A7C5-18E0E10A9C1B}"/>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061FB528-9925-4941-9022-290F6FAA883D}"/>
                                            </p:graphicEl>
                                          </p:spTgt>
                                        </p:tgtEl>
                                        <p:attrNameLst>
                                          <p:attrName>style.visibility</p:attrName>
                                        </p:attrNameLst>
                                      </p:cBhvr>
                                      <p:to>
                                        <p:strVal val="visible"/>
                                      </p:to>
                                    </p:set>
                                    <p:animEffect transition="in" filter="fade">
                                      <p:cBhvr>
                                        <p:cTn id="42" dur="500"/>
                                        <p:tgtEl>
                                          <p:spTgt spid="4">
                                            <p:graphicEl>
                                              <a:dgm id="{061FB528-9925-4941-9022-290F6FAA883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C79F8360-49CB-4A59-8E6E-FBCB0FED0908}"/>
                                            </p:graphicEl>
                                          </p:spTgt>
                                        </p:tgtEl>
                                        <p:attrNameLst>
                                          <p:attrName>style.visibility</p:attrName>
                                        </p:attrNameLst>
                                      </p:cBhvr>
                                      <p:to>
                                        <p:strVal val="visible"/>
                                      </p:to>
                                    </p:set>
                                    <p:animEffect transition="in" filter="fade">
                                      <p:cBhvr>
                                        <p:cTn id="47" dur="500"/>
                                        <p:tgtEl>
                                          <p:spTgt spid="4">
                                            <p:graphicEl>
                                              <a:dgm id="{C79F8360-49CB-4A59-8E6E-FBCB0FED0908}"/>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834C7139-D988-427C-BA98-E1BE0CC06F99}"/>
                                            </p:graphicEl>
                                          </p:spTgt>
                                        </p:tgtEl>
                                        <p:attrNameLst>
                                          <p:attrName>style.visibility</p:attrName>
                                        </p:attrNameLst>
                                      </p:cBhvr>
                                      <p:to>
                                        <p:strVal val="visible"/>
                                      </p:to>
                                    </p:set>
                                    <p:animEffect transition="in" filter="fade">
                                      <p:cBhvr>
                                        <p:cTn id="50" dur="500"/>
                                        <p:tgtEl>
                                          <p:spTgt spid="4">
                                            <p:graphicEl>
                                              <a:dgm id="{834C7139-D988-427C-BA98-E1BE0CC06F9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592376174"/>
              </p:ext>
            </p:extLst>
          </p:nvPr>
        </p:nvGraphicFramePr>
        <p:xfrm>
          <a:off x="228600" y="228600"/>
          <a:ext cx="8686800" cy="617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052879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22511FB6-8D26-4952-B412-458875F397A2}"/>
                                            </p:graphicEl>
                                          </p:spTgt>
                                        </p:tgtEl>
                                        <p:attrNameLst>
                                          <p:attrName>style.visibility</p:attrName>
                                        </p:attrNameLst>
                                      </p:cBhvr>
                                      <p:to>
                                        <p:strVal val="visible"/>
                                      </p:to>
                                    </p:set>
                                    <p:animEffect transition="in" filter="fade">
                                      <p:cBhvr>
                                        <p:cTn id="7" dur="500"/>
                                        <p:tgtEl>
                                          <p:spTgt spid="6">
                                            <p:graphicEl>
                                              <a:dgm id="{22511FB6-8D26-4952-B412-458875F397A2}"/>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DD328828-259E-4900-AD8E-C402D4703167}"/>
                                            </p:graphicEl>
                                          </p:spTgt>
                                        </p:tgtEl>
                                        <p:attrNameLst>
                                          <p:attrName>style.visibility</p:attrName>
                                        </p:attrNameLst>
                                      </p:cBhvr>
                                      <p:to>
                                        <p:strVal val="visible"/>
                                      </p:to>
                                    </p:set>
                                    <p:animEffect transition="in" filter="fade">
                                      <p:cBhvr>
                                        <p:cTn id="10" dur="500"/>
                                        <p:tgtEl>
                                          <p:spTgt spid="6">
                                            <p:graphicEl>
                                              <a:dgm id="{DD328828-259E-4900-AD8E-C402D4703167}"/>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1DA9F8C3-AF15-41A8-9E29-431C0C65495E}"/>
                                            </p:graphicEl>
                                          </p:spTgt>
                                        </p:tgtEl>
                                        <p:attrNameLst>
                                          <p:attrName>style.visibility</p:attrName>
                                        </p:attrNameLst>
                                      </p:cBhvr>
                                      <p:to>
                                        <p:strVal val="visible"/>
                                      </p:to>
                                    </p:set>
                                    <p:animEffect transition="in" filter="fade">
                                      <p:cBhvr>
                                        <p:cTn id="15" dur="500"/>
                                        <p:tgtEl>
                                          <p:spTgt spid="6">
                                            <p:graphicEl>
                                              <a:dgm id="{1DA9F8C3-AF15-41A8-9E29-431C0C65495E}"/>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D17C93D2-648B-449E-A071-4DA6D78B85A0}"/>
                                            </p:graphicEl>
                                          </p:spTgt>
                                        </p:tgtEl>
                                        <p:attrNameLst>
                                          <p:attrName>style.visibility</p:attrName>
                                        </p:attrNameLst>
                                      </p:cBhvr>
                                      <p:to>
                                        <p:strVal val="visible"/>
                                      </p:to>
                                    </p:set>
                                    <p:animEffect transition="in" filter="fade">
                                      <p:cBhvr>
                                        <p:cTn id="18" dur="500"/>
                                        <p:tgtEl>
                                          <p:spTgt spid="6">
                                            <p:graphicEl>
                                              <a:dgm id="{D17C93D2-648B-449E-A071-4DA6D78B85A0}"/>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C564ECDD-BF11-48E4-8AB8-76F7621A95BF}"/>
                                            </p:graphicEl>
                                          </p:spTgt>
                                        </p:tgtEl>
                                        <p:attrNameLst>
                                          <p:attrName>style.visibility</p:attrName>
                                        </p:attrNameLst>
                                      </p:cBhvr>
                                      <p:to>
                                        <p:strVal val="visible"/>
                                      </p:to>
                                    </p:set>
                                    <p:animEffect transition="in" filter="fade">
                                      <p:cBhvr>
                                        <p:cTn id="23" dur="500"/>
                                        <p:tgtEl>
                                          <p:spTgt spid="6">
                                            <p:graphicEl>
                                              <a:dgm id="{C564ECDD-BF11-48E4-8AB8-76F7621A95BF}"/>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6CAD6371-B85C-4C0D-B153-BC3384B0D19D}"/>
                                            </p:graphicEl>
                                          </p:spTgt>
                                        </p:tgtEl>
                                        <p:attrNameLst>
                                          <p:attrName>style.visibility</p:attrName>
                                        </p:attrNameLst>
                                      </p:cBhvr>
                                      <p:to>
                                        <p:strVal val="visible"/>
                                      </p:to>
                                    </p:set>
                                    <p:animEffect transition="in" filter="fade">
                                      <p:cBhvr>
                                        <p:cTn id="26" dur="500"/>
                                        <p:tgtEl>
                                          <p:spTgt spid="6">
                                            <p:graphicEl>
                                              <a:dgm id="{6CAD6371-B85C-4C0D-B153-BC3384B0D19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graphicEl>
                                              <a:dgm id="{1BC402EF-0589-4CFC-9FF3-847537DE427F}"/>
                                            </p:graphicEl>
                                          </p:spTgt>
                                        </p:tgtEl>
                                        <p:attrNameLst>
                                          <p:attrName>style.visibility</p:attrName>
                                        </p:attrNameLst>
                                      </p:cBhvr>
                                      <p:to>
                                        <p:strVal val="visible"/>
                                      </p:to>
                                    </p:set>
                                    <p:animEffect transition="in" filter="fade">
                                      <p:cBhvr>
                                        <p:cTn id="31" dur="500"/>
                                        <p:tgtEl>
                                          <p:spTgt spid="6">
                                            <p:graphicEl>
                                              <a:dgm id="{1BC402EF-0589-4CFC-9FF3-847537DE427F}"/>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0032CDBF-E5E7-414B-A53B-71858B3F83DA}"/>
                                            </p:graphicEl>
                                          </p:spTgt>
                                        </p:tgtEl>
                                        <p:attrNameLst>
                                          <p:attrName>style.visibility</p:attrName>
                                        </p:attrNameLst>
                                      </p:cBhvr>
                                      <p:to>
                                        <p:strVal val="visible"/>
                                      </p:to>
                                    </p:set>
                                    <p:animEffect transition="in" filter="fade">
                                      <p:cBhvr>
                                        <p:cTn id="34" dur="500"/>
                                        <p:tgtEl>
                                          <p:spTgt spid="6">
                                            <p:graphicEl>
                                              <a:dgm id="{0032CDBF-E5E7-414B-A53B-71858B3F83DA}"/>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graphicEl>
                                              <a:dgm id="{833543C6-6FB0-441F-B688-94E988D559A3}"/>
                                            </p:graphicEl>
                                          </p:spTgt>
                                        </p:tgtEl>
                                        <p:attrNameLst>
                                          <p:attrName>style.visibility</p:attrName>
                                        </p:attrNameLst>
                                      </p:cBhvr>
                                      <p:to>
                                        <p:strVal val="visible"/>
                                      </p:to>
                                    </p:set>
                                    <p:animEffect transition="in" filter="fade">
                                      <p:cBhvr>
                                        <p:cTn id="39" dur="500"/>
                                        <p:tgtEl>
                                          <p:spTgt spid="6">
                                            <p:graphicEl>
                                              <a:dgm id="{833543C6-6FB0-441F-B688-94E988D559A3}"/>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graphicEl>
                                              <a:dgm id="{66EDDEF5-B689-4DCE-A808-D9CDD552BAE4}"/>
                                            </p:graphicEl>
                                          </p:spTgt>
                                        </p:tgtEl>
                                        <p:attrNameLst>
                                          <p:attrName>style.visibility</p:attrName>
                                        </p:attrNameLst>
                                      </p:cBhvr>
                                      <p:to>
                                        <p:strVal val="visible"/>
                                      </p:to>
                                    </p:set>
                                    <p:animEffect transition="in" filter="fade">
                                      <p:cBhvr>
                                        <p:cTn id="42" dur="500"/>
                                        <p:tgtEl>
                                          <p:spTgt spid="6">
                                            <p:graphicEl>
                                              <a:dgm id="{66EDDEF5-B689-4DCE-A808-D9CDD552B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6204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ACBA4B11-09C8-4E4A-B2B5-232A967E4EF5}"/>
                                            </p:graphicEl>
                                          </p:spTgt>
                                        </p:tgtEl>
                                        <p:attrNameLst>
                                          <p:attrName>style.visibility</p:attrName>
                                        </p:attrNameLst>
                                      </p:cBhvr>
                                      <p:to>
                                        <p:strVal val="visible"/>
                                      </p:to>
                                    </p:set>
                                    <p:animEffect transition="in" filter="fade">
                                      <p:cBhvr>
                                        <p:cTn id="7" dur="500"/>
                                        <p:tgtEl>
                                          <p:spTgt spid="4">
                                            <p:graphicEl>
                                              <a:dgm id="{ACBA4B11-09C8-4E4A-B2B5-232A967E4EF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D54D2FE-A544-4B47-BFA6-0A64593927EC}"/>
                                            </p:graphicEl>
                                          </p:spTgt>
                                        </p:tgtEl>
                                        <p:attrNameLst>
                                          <p:attrName>style.visibility</p:attrName>
                                        </p:attrNameLst>
                                      </p:cBhvr>
                                      <p:to>
                                        <p:strVal val="visible"/>
                                      </p:to>
                                    </p:set>
                                    <p:animEffect transition="in" filter="fade">
                                      <p:cBhvr>
                                        <p:cTn id="12" dur="500"/>
                                        <p:tgtEl>
                                          <p:spTgt spid="4">
                                            <p:graphicEl>
                                              <a:dgm id="{1D54D2FE-A544-4B47-BFA6-0A64593927EC}"/>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B064E947-6E1F-4A86-B5D7-2AA54A08BDDD}"/>
                                            </p:graphicEl>
                                          </p:spTgt>
                                        </p:tgtEl>
                                        <p:attrNameLst>
                                          <p:attrName>style.visibility</p:attrName>
                                        </p:attrNameLst>
                                      </p:cBhvr>
                                      <p:to>
                                        <p:strVal val="visible"/>
                                      </p:to>
                                    </p:set>
                                    <p:animEffect transition="in" filter="fade">
                                      <p:cBhvr>
                                        <p:cTn id="15" dur="500"/>
                                        <p:tgtEl>
                                          <p:spTgt spid="4">
                                            <p:graphicEl>
                                              <a:dgm id="{B064E947-6E1F-4A86-B5D7-2AA54A08BDDD}"/>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66B8B872-79BA-413F-B692-CC29A33C2D4D}"/>
                                            </p:graphicEl>
                                          </p:spTgt>
                                        </p:tgtEl>
                                        <p:attrNameLst>
                                          <p:attrName>style.visibility</p:attrName>
                                        </p:attrNameLst>
                                      </p:cBhvr>
                                      <p:to>
                                        <p:strVal val="visible"/>
                                      </p:to>
                                    </p:set>
                                    <p:animEffect transition="in" filter="fade">
                                      <p:cBhvr>
                                        <p:cTn id="18" dur="500"/>
                                        <p:tgtEl>
                                          <p:spTgt spid="4">
                                            <p:graphicEl>
                                              <a:dgm id="{66B8B872-79BA-413F-B692-CC29A33C2D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lgn="ctr">
              <a:buNone/>
            </a:pPr>
            <a:r>
              <a:rPr lang="ar-OM" b="1" u="sng" dirty="0" smtClean="0"/>
              <a:t>نشاط</a:t>
            </a:r>
          </a:p>
          <a:p>
            <a:pPr marL="0" indent="0" algn="ctr">
              <a:buNone/>
            </a:pPr>
            <a:r>
              <a:rPr lang="ar-OM" dirty="0" smtClean="0"/>
              <a:t>في ضوء ماورد من مضامين التربية وانواعها واهدافها عبر العصور القديمة. حاور وناقش زميلك في تلك الرؤى والاهداف </a:t>
            </a:r>
          </a:p>
          <a:p>
            <a:pPr marL="0" indent="0" algn="ctr">
              <a:buNone/>
            </a:pPr>
            <a:r>
              <a:rPr lang="ar-OM" dirty="0" smtClean="0"/>
              <a:t>وقارنها بأهداف التربية في المدرسة الحديثة؟</a:t>
            </a:r>
          </a:p>
          <a:p>
            <a:pPr marL="0" indent="0" algn="ctr">
              <a:buNone/>
            </a:pPr>
            <a:r>
              <a:rPr lang="ar-OM" dirty="0" smtClean="0"/>
              <a:t>التربية الهندية</a:t>
            </a:r>
          </a:p>
          <a:p>
            <a:pPr marL="0" indent="0" algn="ctr">
              <a:buNone/>
            </a:pPr>
            <a:r>
              <a:rPr lang="ar-OM" dirty="0" smtClean="0"/>
              <a:t>التربية الفارسية</a:t>
            </a:r>
          </a:p>
          <a:p>
            <a:pPr marL="0" indent="0" algn="ctr">
              <a:buNone/>
            </a:pPr>
            <a:r>
              <a:rPr lang="ar-OM" dirty="0" smtClean="0"/>
              <a:t>التربية الاشورية والبابلية</a:t>
            </a:r>
          </a:p>
          <a:p>
            <a:pPr marL="0" indent="0" algn="ctr">
              <a:buNone/>
            </a:pPr>
            <a:r>
              <a:rPr lang="ar-OM" dirty="0" smtClean="0"/>
              <a:t>التربية الفرعونية</a:t>
            </a:r>
          </a:p>
          <a:p>
            <a:pPr marL="0" indent="0" algn="ctr">
              <a:buNone/>
            </a:pPr>
            <a:r>
              <a:rPr lang="ar-OM" dirty="0" smtClean="0"/>
              <a:t>التربية العبرانية</a:t>
            </a:r>
          </a:p>
          <a:p>
            <a:pPr marL="0" indent="0" algn="ctr">
              <a:buNone/>
            </a:pPr>
            <a:r>
              <a:rPr lang="ar-OM" dirty="0" smtClean="0"/>
              <a:t>التربية الصينية</a:t>
            </a:r>
          </a:p>
          <a:p>
            <a:pPr marL="0" indent="0" algn="ctr">
              <a:buNone/>
            </a:pPr>
            <a:endParaRPr lang="en-US" dirty="0"/>
          </a:p>
        </p:txBody>
      </p:sp>
    </p:spTree>
    <p:extLst>
      <p:ext uri="{BB962C8B-B14F-4D97-AF65-F5344CB8AC3E}">
        <p14:creationId xmlns:p14="http://schemas.microsoft.com/office/powerpoint/2010/main" val="961466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089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1844824"/>
            <a:ext cx="7772400" cy="965972"/>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lvl="0"/>
            <a:r>
              <a:rPr lang="ar-OM" sz="4800" b="1" dirty="0"/>
              <a:t>الاصول </a:t>
            </a:r>
            <a:r>
              <a:rPr lang="ar-OM" sz="4800" b="1" dirty="0"/>
              <a:t>الاجتماعية والاقتصادية</a:t>
            </a:r>
          </a:p>
          <a:p>
            <a:pPr lvl="0"/>
            <a:r>
              <a:rPr lang="ar-OM" sz="4800" b="1" dirty="0"/>
              <a:t> </a:t>
            </a:r>
            <a:r>
              <a:rPr lang="ar-OM" sz="4800" b="1" dirty="0"/>
              <a:t>للتربية</a:t>
            </a:r>
            <a:endParaRPr lang="en-US" sz="4800" dirty="0"/>
          </a:p>
        </p:txBody>
      </p:sp>
      <p:sp>
        <p:nvSpPr>
          <p:cNvPr id="5" name="Subtitle 2"/>
          <p:cNvSpPr txBox="1">
            <a:spLocks/>
          </p:cNvSpPr>
          <p:nvPr/>
        </p:nvSpPr>
        <p:spPr>
          <a:xfrm>
            <a:off x="1371600" y="3096543"/>
            <a:ext cx="6400800" cy="1700609"/>
          </a:xfrm>
          <a:prstGeom prst="rect">
            <a:avLst/>
          </a:prstGeom>
          <a:ln w="3175">
            <a:noFill/>
            <a:prstDash val="sysDot"/>
          </a:ln>
        </p:spPr>
        <p:txBody>
          <a:bodyPr>
            <a:normAutofit/>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indent="0" algn="ctr">
              <a:buNone/>
            </a:pPr>
            <a:r>
              <a:rPr lang="ar-OM" sz="2400" b="1" dirty="0">
                <a:solidFill>
                  <a:prstClr val="black">
                    <a:lumMod val="65000"/>
                    <a:lumOff val="35000"/>
                  </a:prstClr>
                </a:solidFill>
              </a:rPr>
              <a:t>المحاضرة </a:t>
            </a:r>
            <a:r>
              <a:rPr lang="ar-SA" sz="2400" b="1" dirty="0">
                <a:solidFill>
                  <a:prstClr val="black">
                    <a:lumMod val="65000"/>
                    <a:lumOff val="35000"/>
                  </a:prstClr>
                </a:solidFill>
              </a:rPr>
              <a:t>6</a:t>
            </a:r>
            <a:endParaRPr lang="ar-OM" sz="2400" b="1" dirty="0">
              <a:solidFill>
                <a:prstClr val="black">
                  <a:lumMod val="65000"/>
                  <a:lumOff val="35000"/>
                </a:prstClr>
              </a:solidFill>
            </a:endParaRPr>
          </a:p>
          <a:p>
            <a:pPr marL="0" indent="0" algn="ctr">
              <a:buNone/>
            </a:pPr>
            <a:r>
              <a:rPr lang="ar-OM" sz="2400" b="1" dirty="0">
                <a:solidFill>
                  <a:prstClr val="black">
                    <a:lumMod val="65000"/>
                    <a:lumOff val="35000"/>
                  </a:prstClr>
                </a:solidFill>
              </a:rPr>
              <a:t>اصول التربية</a:t>
            </a:r>
            <a:endParaRPr lang="ar-OM" sz="2400" b="1" dirty="0">
              <a:solidFill>
                <a:prstClr val="black">
                  <a:lumMod val="65000"/>
                  <a:lumOff val="35000"/>
                </a:prstClr>
              </a:solidFill>
            </a:endParaRPr>
          </a:p>
          <a:p>
            <a:pPr marL="0" indent="0" algn="ctr">
              <a:buNone/>
            </a:pPr>
            <a:r>
              <a:rPr lang="ar-OM" sz="2400" b="1" dirty="0">
                <a:solidFill>
                  <a:prstClr val="black">
                    <a:lumMod val="65000"/>
                    <a:lumOff val="35000"/>
                  </a:prstClr>
                </a:solidFill>
              </a:rPr>
              <a:t>202</a:t>
            </a:r>
            <a:r>
              <a:rPr lang="ar-SA" sz="2400" b="1" dirty="0">
                <a:solidFill>
                  <a:prstClr val="black">
                    <a:lumMod val="65000"/>
                    <a:lumOff val="35000"/>
                  </a:prstClr>
                </a:solidFill>
              </a:rPr>
              <a:t>2</a:t>
            </a:r>
            <a:endParaRPr lang="en-US" sz="2400" b="1" dirty="0">
              <a:solidFill>
                <a:prstClr val="black">
                  <a:lumMod val="65000"/>
                  <a:lumOff val="35000"/>
                </a:prstClr>
              </a:solidFill>
            </a:endParaRPr>
          </a:p>
          <a:p>
            <a:pPr marL="0" indent="0" algn="ctr">
              <a:buNone/>
            </a:pPr>
            <a:endParaRPr lang="en-US" sz="3200" b="1" dirty="0"/>
          </a:p>
          <a:p>
            <a:pPr marL="0" indent="0" algn="ctr">
              <a:buNone/>
            </a:pPr>
            <a:endParaRPr lang="ar-OM" sz="3200" dirty="0">
              <a:solidFill>
                <a:srgbClr val="09223F"/>
              </a:solidFill>
              <a:latin typeface="+mj-lt"/>
              <a:cs typeface="Simplified Arabic" panose="02020603050405020304" pitchFamily="18" charset="-78"/>
            </a:endParaRPr>
          </a:p>
        </p:txBody>
      </p:sp>
    </p:spTree>
    <p:extLst>
      <p:ext uri="{BB962C8B-B14F-4D97-AF65-F5344CB8AC3E}">
        <p14:creationId xmlns:p14="http://schemas.microsoft.com/office/powerpoint/2010/main" val="2189224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3" y="1363689"/>
            <a:ext cx="7200897" cy="706901"/>
          </a:xfrm>
        </p:spPr>
        <p:txBody>
          <a:bodyPr>
            <a:normAutofit fontScale="90000"/>
          </a:bodyPr>
          <a:lstStyle/>
          <a:p>
            <a:r>
              <a:rPr lang="ar-OM" b="1" dirty="0" smtClean="0">
                <a:solidFill>
                  <a:srgbClr val="C00000"/>
                </a:solidFill>
              </a:rPr>
              <a:t>المقدمة</a:t>
            </a:r>
            <a:endParaRPr lang="en-US" b="1" dirty="0">
              <a:solidFill>
                <a:srgbClr val="C00000"/>
              </a:solidFill>
            </a:endParaRPr>
          </a:p>
        </p:txBody>
      </p:sp>
      <p:sp>
        <p:nvSpPr>
          <p:cNvPr id="3" name="Content Placeholder 2"/>
          <p:cNvSpPr>
            <a:spLocks noGrp="1"/>
          </p:cNvSpPr>
          <p:nvPr>
            <p:ph idx="1"/>
          </p:nvPr>
        </p:nvSpPr>
        <p:spPr>
          <a:xfrm>
            <a:off x="527539" y="2123344"/>
            <a:ext cx="8092440" cy="3312941"/>
          </a:xfrm>
        </p:spPr>
        <p:txBody>
          <a:bodyPr>
            <a:normAutofit fontScale="70000" lnSpcReduction="20000"/>
          </a:bodyPr>
          <a:lstStyle/>
          <a:p>
            <a:pPr algn="just"/>
            <a:r>
              <a:rPr lang="ar-SA" b="1" dirty="0" smtClean="0"/>
              <a:t>مما لا شك فيه أن </a:t>
            </a:r>
            <a:r>
              <a:rPr lang="ar-SA" b="1" dirty="0" smtClean="0">
                <a:solidFill>
                  <a:srgbClr val="C00000"/>
                </a:solidFill>
              </a:rPr>
              <a:t>المجتمع مدرسة كبيرة </a:t>
            </a:r>
            <a:r>
              <a:rPr lang="ar-SA" b="1" dirty="0" smtClean="0"/>
              <a:t>يتلقى فيها الفرد دروسا عملية كثيرة قد لا يتيسر له أن يتلقاها في حياته من علي مقاعد الدراسة العادية</a:t>
            </a:r>
            <a:endParaRPr lang="ar-OM" b="1" dirty="0" smtClean="0"/>
          </a:p>
          <a:p>
            <a:pPr algn="just"/>
            <a:r>
              <a:rPr lang="ar-SA" b="1" dirty="0" smtClean="0"/>
              <a:t> ومن المجتمع </a:t>
            </a:r>
            <a:r>
              <a:rPr lang="ar-SA" b="1" u="sng" dirty="0" smtClean="0"/>
              <a:t>يكتسب الفرد ما لديه من السلوك </a:t>
            </a:r>
            <a:r>
              <a:rPr lang="ar-SA" b="1" dirty="0" smtClean="0"/>
              <a:t>ولا يقف الأمر عند هذا الحد بل إن الفرد يتلقى من المجتمع دروسا مختلفة الأنواع والصور يصقل بها معارفه وخبراته المدرسية وبما أن الحياة لا تنقطع بانقطاع الفرد عن الذهاب إلي المدرسة العادية فإن حياته في المجتمع تعتبر </a:t>
            </a:r>
            <a:r>
              <a:rPr lang="ar-SA" b="1" u="sng" dirty="0" smtClean="0"/>
              <a:t>عملية استمرارية للدراسة والبحث والتعليم </a:t>
            </a:r>
            <a:r>
              <a:rPr lang="ar-SA" b="1" dirty="0" smtClean="0"/>
              <a:t>في المدرسة الكبيرة ( المجتمع ) بما فيه من مهن وأدوات اتصال ووسائل توضيح وبما فيه من نظم تفرضها الدولة أو المؤسسات العامة وتصقلها التجارب علي مر السنين</a:t>
            </a:r>
            <a:endParaRPr lang="ar-OM" b="1" dirty="0" smtClean="0"/>
          </a:p>
          <a:p>
            <a:pPr algn="just"/>
            <a:r>
              <a:rPr lang="ar-SA" b="1" dirty="0" smtClean="0"/>
              <a:t> وما الإنسان </a:t>
            </a:r>
            <a:r>
              <a:rPr lang="ar-OM" b="1" dirty="0" smtClean="0"/>
              <a:t>في مجتمعه </a:t>
            </a:r>
            <a:r>
              <a:rPr lang="ar-SA" b="1" dirty="0" smtClean="0"/>
              <a:t>إلا مجموعة من القوى التي تظل كامنة حتى تظهرها التجارب عل</a:t>
            </a:r>
            <a:r>
              <a:rPr lang="ar-OM" b="1" dirty="0" smtClean="0"/>
              <a:t>ى </a:t>
            </a:r>
            <a:r>
              <a:rPr lang="ar-SA" b="1" dirty="0" smtClean="0"/>
              <a:t>السطح وتطلق سراحها الخبرات .</a:t>
            </a:r>
            <a:endParaRPr lang="en-US" b="1" dirty="0" smtClean="0"/>
          </a:p>
          <a:p>
            <a:endParaRPr lang="en-US" dirty="0"/>
          </a:p>
        </p:txBody>
      </p:sp>
    </p:spTree>
    <p:custDataLst>
      <p:tags r:id="rId1"/>
    </p:custDataLst>
    <p:extLst>
      <p:ext uri="{BB962C8B-B14F-4D97-AF65-F5344CB8AC3E}">
        <p14:creationId xmlns:p14="http://schemas.microsoft.com/office/powerpoint/2010/main" val="2126502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888" y="1595804"/>
            <a:ext cx="8092439" cy="3903785"/>
          </a:xfrm>
        </p:spPr>
        <p:txBody>
          <a:bodyPr>
            <a:normAutofit/>
          </a:bodyPr>
          <a:lstStyle/>
          <a:p>
            <a:pPr algn="just"/>
            <a:r>
              <a:rPr lang="ar-SA" sz="2100" b="1" dirty="0">
                <a:solidFill>
                  <a:srgbClr val="C00000"/>
                </a:solidFill>
              </a:rPr>
              <a:t>والمجتمع هو الوعاء الذي يحتوي التربية في داخله </a:t>
            </a:r>
            <a:r>
              <a:rPr lang="ar-SA" sz="2100" b="1" dirty="0"/>
              <a:t>ومن ثم فإن التربية تتأثر بالمجتمع بتصوره أو بإطار حياته ومن أجل ذلك </a:t>
            </a:r>
            <a:r>
              <a:rPr lang="ar-SA" sz="2100" b="1" u="sng" dirty="0"/>
              <a:t>فإن فعالية برامج التعليم لا تتأتى من تلقاء نفسها ولا تفرض عليه من الخارج بقوانين خارجه عن طبيعته الاجتماعية وعن ظروف الزمان والمكان الذي يعيش فيه هذا التعليم </a:t>
            </a:r>
            <a:r>
              <a:rPr lang="ar-OM" sz="2100" b="1" u="sng" dirty="0"/>
              <a:t>.</a:t>
            </a:r>
          </a:p>
          <a:p>
            <a:pPr algn="just"/>
            <a:r>
              <a:rPr lang="ar-OM" sz="2100" b="1" u="sng" dirty="0">
                <a:solidFill>
                  <a:srgbClr val="0070C0"/>
                </a:solidFill>
              </a:rPr>
              <a:t>كيف ذلك ؟ </a:t>
            </a:r>
          </a:p>
          <a:p>
            <a:pPr algn="just"/>
            <a:r>
              <a:rPr lang="ar-SA" sz="2100" b="1" dirty="0"/>
              <a:t>ولذلك يجب دراسة المجتمع وثقافته الخارجية .</a:t>
            </a:r>
            <a:endParaRPr lang="en-US" sz="2100" b="1" dirty="0"/>
          </a:p>
          <a:p>
            <a:pPr algn="just"/>
            <a:r>
              <a:rPr lang="ar-SA" sz="2100" b="1" dirty="0">
                <a:solidFill>
                  <a:srgbClr val="C00000"/>
                </a:solidFill>
              </a:rPr>
              <a:t>قد فطنت المجتمعات الحديثة إلي أهمية التربية </a:t>
            </a:r>
            <a:r>
              <a:rPr lang="ar-SA" sz="2100" b="1" dirty="0"/>
              <a:t>فأولتها كل الاهتمام والعناية وخصصت لها المال والجهد وأعدت الخبراء والمتخصصين لذا تحتل التربية مكانا نافذا لم تحتله في أي عهد من العهود كما تحتله اليوم في عصر التحول والتقدم من المرحلة الصناعية إلي الثورة المعرفية لهذا فإن </a:t>
            </a:r>
            <a:r>
              <a:rPr lang="ar-SA" sz="2100" b="1" dirty="0">
                <a:solidFill>
                  <a:srgbClr val="C00000"/>
                </a:solidFill>
              </a:rPr>
              <a:t>رجال التربية </a:t>
            </a:r>
            <a:r>
              <a:rPr lang="ar-SA" sz="2100" b="1" dirty="0"/>
              <a:t>في كل بقاع العالم يهتمون الآن في العملية التربوية وما تؤدي إليه تلك العملية من خدمات للمجتمعات المتطورة</a:t>
            </a:r>
            <a:endParaRPr lang="en-US" sz="2100" b="1" dirty="0"/>
          </a:p>
          <a:p>
            <a:endParaRPr lang="en-US" dirty="0" smtClean="0"/>
          </a:p>
          <a:p>
            <a:endParaRPr lang="en-US" dirty="0"/>
          </a:p>
        </p:txBody>
      </p:sp>
    </p:spTree>
    <p:custDataLst>
      <p:tags r:id="rId1"/>
    </p:custDataLst>
    <p:extLst>
      <p:ext uri="{BB962C8B-B14F-4D97-AF65-F5344CB8AC3E}">
        <p14:creationId xmlns:p14="http://schemas.microsoft.com/office/powerpoint/2010/main" val="1122230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70849" y="1458645"/>
            <a:ext cx="8188657" cy="865163"/>
          </a:xfrm>
        </p:spPr>
        <p:txBody>
          <a:bodyPr>
            <a:noAutofit/>
          </a:bodyPr>
          <a:lstStyle/>
          <a:p>
            <a:pPr>
              <a:spcBef>
                <a:spcPct val="20000"/>
              </a:spcBef>
              <a:spcAft>
                <a:spcPts val="450"/>
              </a:spcAft>
            </a:pPr>
            <a:r>
              <a:rPr lang="ar-SA" sz="1200" b="1" dirty="0">
                <a:solidFill>
                  <a:prstClr val="black">
                    <a:lumMod val="85000"/>
                    <a:lumOff val="15000"/>
                  </a:prstClr>
                </a:solidFill>
                <a:latin typeface="Calibri" panose="020F0502020204030204" pitchFamily="34" charset="0"/>
                <a:ea typeface="Calibri" panose="020F0502020204030204" pitchFamily="34" charset="0"/>
              </a:rPr>
              <a:t/>
            </a:r>
            <a:br>
              <a:rPr lang="ar-SA" sz="1200" b="1" dirty="0">
                <a:solidFill>
                  <a:prstClr val="black">
                    <a:lumMod val="85000"/>
                    <a:lumOff val="15000"/>
                  </a:prstClr>
                </a:solidFill>
                <a:latin typeface="Calibri" panose="020F0502020204030204" pitchFamily="34" charset="0"/>
                <a:ea typeface="Calibri" panose="020F0502020204030204" pitchFamily="34" charset="0"/>
              </a:rPr>
            </a:br>
            <a:r>
              <a:rPr lang="ar-SA" sz="1200" b="1" dirty="0">
                <a:solidFill>
                  <a:prstClr val="black">
                    <a:lumMod val="85000"/>
                    <a:lumOff val="15000"/>
                  </a:prstClr>
                </a:solidFill>
                <a:latin typeface="Calibri" panose="020F0502020204030204" pitchFamily="34" charset="0"/>
                <a:ea typeface="Calibri" panose="020F0502020204030204" pitchFamily="34" charset="0"/>
              </a:rPr>
              <a:t/>
            </a:r>
            <a:br>
              <a:rPr lang="ar-SA" sz="1200" b="1" dirty="0">
                <a:solidFill>
                  <a:prstClr val="black">
                    <a:lumMod val="85000"/>
                    <a:lumOff val="15000"/>
                  </a:prstClr>
                </a:solidFill>
                <a:latin typeface="Calibri" panose="020F0502020204030204" pitchFamily="34" charset="0"/>
                <a:ea typeface="Calibri" panose="020F0502020204030204" pitchFamily="34" charset="0"/>
              </a:rPr>
            </a:br>
            <a:r>
              <a:rPr lang="ar-SA" sz="3600" b="1" dirty="0">
                <a:solidFill>
                  <a:srgbClr val="C00000"/>
                </a:solidFill>
                <a:latin typeface="Calibri" panose="020F0502020204030204" pitchFamily="34" charset="0"/>
                <a:ea typeface="Calibri" panose="020F0502020204030204" pitchFamily="34" charset="0"/>
              </a:rPr>
              <a:t>حقائق ومسلمات</a:t>
            </a:r>
            <a:r>
              <a:rPr lang="ar-SA" sz="3000" b="1" dirty="0">
                <a:solidFill>
                  <a:srgbClr val="C00000"/>
                </a:solidFill>
                <a:latin typeface="Calibri" panose="020F0502020204030204" pitchFamily="34" charset="0"/>
                <a:ea typeface="Calibri" panose="020F0502020204030204" pitchFamily="34" charset="0"/>
              </a:rPr>
              <a:t/>
            </a:r>
            <a:br>
              <a:rPr lang="ar-SA" sz="3000" b="1" dirty="0">
                <a:solidFill>
                  <a:srgbClr val="C00000"/>
                </a:solidFill>
                <a:latin typeface="Calibri" panose="020F0502020204030204" pitchFamily="34" charset="0"/>
                <a:ea typeface="Calibri" panose="020F0502020204030204" pitchFamily="34" charset="0"/>
              </a:rPr>
            </a:br>
            <a:r>
              <a:rPr lang="ar-SA" sz="2700" b="1" u="sng" dirty="0">
                <a:solidFill>
                  <a:srgbClr val="C00000"/>
                </a:solidFill>
                <a:latin typeface="Calibri" panose="020F0502020204030204" pitchFamily="34" charset="0"/>
                <a:ea typeface="Calibri" panose="020F0502020204030204" pitchFamily="34" charset="0"/>
              </a:rPr>
              <a:t>التربية لا تمارس في فراغ بل تطبق على حقائق هي :</a:t>
            </a:r>
            <a:r>
              <a:rPr lang="ar-SA" sz="1200" b="1" dirty="0">
                <a:solidFill>
                  <a:prstClr val="black">
                    <a:lumMod val="85000"/>
                    <a:lumOff val="15000"/>
                  </a:prstClr>
                </a:solidFill>
                <a:latin typeface="Calibri" panose="020F0502020204030204" pitchFamily="34" charset="0"/>
                <a:ea typeface="Calibri" panose="020F0502020204030204" pitchFamily="34" charset="0"/>
              </a:rPr>
              <a:t/>
            </a:r>
            <a:br>
              <a:rPr lang="ar-SA" sz="1200" b="1" dirty="0">
                <a:solidFill>
                  <a:prstClr val="black">
                    <a:lumMod val="85000"/>
                    <a:lumOff val="15000"/>
                  </a:prstClr>
                </a:solidFill>
                <a:latin typeface="Calibri" panose="020F0502020204030204" pitchFamily="34" charset="0"/>
                <a:ea typeface="Calibri" panose="020F0502020204030204" pitchFamily="34" charset="0"/>
              </a:rPr>
            </a:br>
            <a:endParaRPr lang="ar-SA"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96901275"/>
              </p:ext>
            </p:extLst>
          </p:nvPr>
        </p:nvGraphicFramePr>
        <p:xfrm>
          <a:off x="323528" y="2366010"/>
          <a:ext cx="8460940" cy="4491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617138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62758" y="1124744"/>
            <a:ext cx="7209642" cy="864096"/>
          </a:xfrm>
          <a:solidFill>
            <a:schemeClr val="accent1">
              <a:lumMod val="60000"/>
              <a:lumOff val="40000"/>
            </a:schemeClr>
          </a:solidFill>
        </p:spPr>
        <p:txBody>
          <a:bodyPr>
            <a:normAutofit/>
          </a:bodyPr>
          <a:lstStyle/>
          <a:p>
            <a:r>
              <a:rPr lang="ar-SA" b="1" dirty="0" smtClean="0">
                <a:solidFill>
                  <a:srgbClr val="C00000"/>
                </a:solidFill>
              </a:rPr>
              <a:t>تعريف المجتمع</a:t>
            </a:r>
            <a:endParaRPr lang="ar-SA" b="1" dirty="0">
              <a:solidFill>
                <a:srgbClr val="C00000"/>
              </a:solidFill>
            </a:endParaRPr>
          </a:p>
        </p:txBody>
      </p:sp>
      <p:sp>
        <p:nvSpPr>
          <p:cNvPr id="3" name="عنصر نائب للمحتوى 2"/>
          <p:cNvSpPr>
            <a:spLocks noGrp="1"/>
          </p:cNvSpPr>
          <p:nvPr>
            <p:ph idx="1"/>
          </p:nvPr>
        </p:nvSpPr>
        <p:spPr>
          <a:xfrm>
            <a:off x="348176" y="2102242"/>
            <a:ext cx="8430065" cy="4135071"/>
          </a:xfrm>
        </p:spPr>
        <p:txBody>
          <a:bodyPr>
            <a:normAutofit/>
          </a:bodyPr>
          <a:lstStyle/>
          <a:p>
            <a:pPr marL="0" indent="0" algn="just">
              <a:lnSpc>
                <a:spcPct val="107000"/>
              </a:lnSpc>
              <a:spcAft>
                <a:spcPts val="600"/>
              </a:spcAft>
              <a:buNone/>
            </a:pPr>
            <a:r>
              <a:rPr lang="ar-SA" b="1" dirty="0" smtClean="0">
                <a:latin typeface="Calibri" panose="020F0502020204030204" pitchFamily="34" charset="0"/>
                <a:ea typeface="Calibri" panose="020F0502020204030204" pitchFamily="34" charset="0"/>
                <a:cs typeface="Arial" panose="020B0604020202020204" pitchFamily="34" charset="0"/>
              </a:rPr>
              <a:t>	</a:t>
            </a:r>
            <a:r>
              <a:rPr lang="ar-SA" sz="2100" b="1" dirty="0">
                <a:latin typeface="Calibri" panose="020F0502020204030204" pitchFamily="34" charset="0"/>
                <a:ea typeface="Calibri" panose="020F0502020204030204" pitchFamily="34" charset="0"/>
                <a:cs typeface="Arial" panose="020B0604020202020204" pitchFamily="34" charset="0"/>
              </a:rPr>
              <a:t>يعرف المجتمع بانه </a:t>
            </a:r>
            <a:r>
              <a:rPr lang="ar-SA" sz="21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مجموعة</a:t>
            </a:r>
            <a:r>
              <a:rPr lang="ar-SA" sz="2100" b="1" dirty="0">
                <a:latin typeface="Calibri" panose="020F0502020204030204" pitchFamily="34" charset="0"/>
                <a:ea typeface="Calibri" panose="020F0502020204030204" pitchFamily="34" charset="0"/>
                <a:cs typeface="Arial" panose="020B0604020202020204" pitchFamily="34" charset="0"/>
              </a:rPr>
              <a:t> من الأفراد يعيشون في </a:t>
            </a:r>
            <a:r>
              <a:rPr lang="ar-SA" sz="21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منطقة</a:t>
            </a:r>
            <a:r>
              <a:rPr lang="ar-SA" sz="2100" b="1" dirty="0">
                <a:latin typeface="Calibri" panose="020F0502020204030204" pitchFamily="34" charset="0"/>
                <a:ea typeface="Calibri" panose="020F0502020204030204" pitchFamily="34" charset="0"/>
                <a:cs typeface="Arial" panose="020B0604020202020204" pitchFamily="34" charset="0"/>
              </a:rPr>
              <a:t> متصلة الأجزاء , </a:t>
            </a:r>
            <a:r>
              <a:rPr lang="ar-SA" sz="21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ويشتركون</a:t>
            </a:r>
            <a:r>
              <a:rPr lang="ar-SA" sz="2100" b="1" dirty="0">
                <a:latin typeface="Calibri" panose="020F0502020204030204" pitchFamily="34" charset="0"/>
                <a:ea typeface="Calibri" panose="020F0502020204030204" pitchFamily="34" charset="0"/>
                <a:cs typeface="Arial" panose="020B0604020202020204" pitchFamily="34" charset="0"/>
              </a:rPr>
              <a:t> في تقاليد ونظم اجتماعية ونظم اجتماعية معينة وتكون لهم </a:t>
            </a:r>
            <a:r>
              <a:rPr lang="ar-SA" sz="21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أهداف</a:t>
            </a:r>
            <a:r>
              <a:rPr lang="ar-SA" sz="2100" b="1" dirty="0">
                <a:latin typeface="Calibri" panose="020F0502020204030204" pitchFamily="34" charset="0"/>
                <a:ea typeface="Calibri" panose="020F0502020204030204" pitchFamily="34" charset="0"/>
                <a:cs typeface="Arial" panose="020B0604020202020204" pitchFamily="34" charset="0"/>
              </a:rPr>
              <a:t> ومصالح </a:t>
            </a:r>
            <a:r>
              <a:rPr lang="ar-SA" sz="21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مشتركة</a:t>
            </a:r>
            <a:r>
              <a:rPr lang="ar-SA" sz="2100" b="1" dirty="0">
                <a:latin typeface="Calibri" panose="020F0502020204030204" pitchFamily="34" charset="0"/>
                <a:ea typeface="Calibri" panose="020F0502020204030204" pitchFamily="34" charset="0"/>
                <a:cs typeface="Arial" panose="020B0604020202020204" pitchFamily="34" charset="0"/>
              </a:rPr>
              <a:t> تجعلهم يقومون بألوان مختلفة من التفكير والسلوك الذي يغلب علية الطابع </a:t>
            </a:r>
            <a:r>
              <a:rPr lang="ar-SA" sz="21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التعاوني</a:t>
            </a:r>
            <a:r>
              <a:rPr lang="ar-SA" sz="2100" b="1" dirty="0">
                <a:latin typeface="Calibri" panose="020F0502020204030204" pitchFamily="34" charset="0"/>
                <a:ea typeface="Calibri" panose="020F0502020204030204" pitchFamily="34" charset="0"/>
                <a:cs typeface="Arial" panose="020B0604020202020204" pitchFamily="34" charset="0"/>
              </a:rPr>
              <a:t> . </a:t>
            </a:r>
          </a:p>
          <a:p>
            <a:r>
              <a:rPr lang="ar-EG" sz="2175" b="1" dirty="0">
                <a:cs typeface="+mj-cs"/>
              </a:rPr>
              <a:t>ويعرف </a:t>
            </a:r>
            <a:r>
              <a:rPr lang="ar-SA" sz="2175" b="1" dirty="0">
                <a:cs typeface="+mj-cs"/>
              </a:rPr>
              <a:t>المجتمع (</a:t>
            </a:r>
            <a:r>
              <a:rPr lang="en-US" sz="2175" b="1" dirty="0">
                <a:cs typeface="+mj-cs"/>
              </a:rPr>
              <a:t>Society</a:t>
            </a:r>
            <a:r>
              <a:rPr lang="ar-SA" sz="2175" b="1" dirty="0">
                <a:cs typeface="+mj-cs"/>
              </a:rPr>
              <a:t> ) بأنه جماعة من الناس يعيشون معا ويعملون سويا مدة طويلة بصفة منتظمة وتربط بينهم علاقات اجتماعية ولهم أهداف وموارد مشتركة يستخدمونها في إشباع حاجاتهم في إطار نظام اقتصادي ونظم اجتماعية تساعد علي إشباع احتياجات المجتمع وعلي هذا الأساس يمكن اعتبار الدولة مجتمعا عاما .</a:t>
            </a:r>
            <a:endParaRPr lang="en-US" sz="2175" b="1" dirty="0">
              <a:cs typeface="+mj-cs"/>
            </a:endParaRPr>
          </a:p>
          <a:p>
            <a:r>
              <a:rPr lang="ar-SA" sz="2175" b="1" u="sng" dirty="0">
                <a:solidFill>
                  <a:srgbClr val="C00000"/>
                </a:solidFill>
                <a:cs typeface="+mj-cs"/>
              </a:rPr>
              <a:t>ويمكن تحديد مقومات هذا المجتمع فيما يلي :-</a:t>
            </a:r>
            <a:endParaRPr lang="en-US" sz="2175" b="1" dirty="0">
              <a:solidFill>
                <a:srgbClr val="C00000"/>
              </a:solidFill>
              <a:cs typeface="+mj-cs"/>
            </a:endParaRPr>
          </a:p>
          <a:p>
            <a:pPr lvl="0"/>
            <a:r>
              <a:rPr lang="ar-SA" sz="2175" b="1" dirty="0">
                <a:cs typeface="+mj-cs"/>
              </a:rPr>
              <a:t>جمع من الناس تربطهم علاقات وتفاعلات اجتماعية .</a:t>
            </a:r>
            <a:endParaRPr lang="en-US" sz="2175" b="1" dirty="0">
              <a:cs typeface="+mj-cs"/>
            </a:endParaRPr>
          </a:p>
          <a:p>
            <a:pPr lvl="0"/>
            <a:r>
              <a:rPr lang="ar-SA" sz="2175" b="1" dirty="0">
                <a:cs typeface="+mj-cs"/>
              </a:rPr>
              <a:t>اشتراكهم في الموارد الطبيعية والخبرات القائمة في مجتمعهم .</a:t>
            </a:r>
            <a:endParaRPr lang="en-US" sz="2175" b="1" dirty="0">
              <a:cs typeface="+mj-cs"/>
            </a:endParaRPr>
          </a:p>
          <a:p>
            <a:pPr marL="0" indent="0" algn="just">
              <a:lnSpc>
                <a:spcPct val="107000"/>
              </a:lnSpc>
              <a:spcAft>
                <a:spcPts val="600"/>
              </a:spcAft>
              <a:buNone/>
            </a:pPr>
            <a:endParaRPr lang="ar-SA" sz="2100" b="1" dirty="0">
              <a:latin typeface="Calibri" panose="020F0502020204030204" pitchFamily="34" charset="0"/>
              <a:ea typeface="Calibri" panose="020F0502020204030204" pitchFamily="34" charset="0"/>
              <a:cs typeface="Arial" panose="020B0604020202020204" pitchFamily="34" charset="0"/>
            </a:endParaRPr>
          </a:p>
          <a:p>
            <a:endParaRPr lang="ar-SA" dirty="0"/>
          </a:p>
        </p:txBody>
      </p:sp>
    </p:spTree>
    <p:custDataLst>
      <p:tags r:id="rId1"/>
    </p:custDataLst>
    <p:extLst>
      <p:ext uri="{BB962C8B-B14F-4D97-AF65-F5344CB8AC3E}">
        <p14:creationId xmlns:p14="http://schemas.microsoft.com/office/powerpoint/2010/main" val="3970034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786" y="1124744"/>
            <a:ext cx="8187397" cy="4896544"/>
          </a:xfrm>
        </p:spPr>
        <p:txBody>
          <a:bodyPr>
            <a:normAutofit fontScale="77500" lnSpcReduction="20000"/>
          </a:bodyPr>
          <a:lstStyle/>
          <a:p>
            <a:pPr lvl="0"/>
            <a:r>
              <a:rPr lang="ar-SA" b="1" dirty="0" smtClean="0"/>
              <a:t>وجود نوع من تقسيم العمل وتبادل المنفعة بين جماعاته بشكل يحقق التكامل الوظيفي في المجتمع .</a:t>
            </a:r>
            <a:endParaRPr lang="en-US" b="1" dirty="0" smtClean="0"/>
          </a:p>
          <a:p>
            <a:pPr lvl="0"/>
            <a:r>
              <a:rPr lang="ar-SA" b="1" dirty="0" smtClean="0"/>
              <a:t>وجود رغبات مشتركة بين أفراده .</a:t>
            </a:r>
            <a:endParaRPr lang="en-US" b="1" dirty="0" smtClean="0"/>
          </a:p>
          <a:p>
            <a:r>
              <a:rPr lang="ar-SA" b="1" dirty="0" smtClean="0"/>
              <a:t>وجود نظم اجتماعية تحدد العلاقات بين أفراده .</a:t>
            </a:r>
            <a:endParaRPr lang="ar-OM" b="1" dirty="0" smtClean="0"/>
          </a:p>
          <a:p>
            <a:pPr>
              <a:buNone/>
            </a:pPr>
            <a:endParaRPr lang="ar-OM" dirty="0" smtClean="0"/>
          </a:p>
          <a:p>
            <a:pPr algn="just">
              <a:buNone/>
            </a:pPr>
            <a:r>
              <a:rPr lang="ar-SA" b="1" dirty="0" smtClean="0">
                <a:solidFill>
                  <a:srgbClr val="C00000"/>
                </a:solidFill>
                <a:cs typeface="+mj-cs"/>
              </a:rPr>
              <a:t>وينطلق المفهوم العلمي </a:t>
            </a:r>
            <a:r>
              <a:rPr lang="ar-SA" b="1" dirty="0" smtClean="0">
                <a:cs typeface="+mj-cs"/>
              </a:rPr>
              <a:t>للمجتمع من نظرة تكاملية للمجتمع علي أنه مجموعة من النظم الاجتماعية التي تتفاعل مع بعضها وترتبط وتتعاون ارتباطا وتعاونا عضويا لتحقيق أهداف اجتماعية وفق منهج للتخطيط العلمي الشامل من أجل التنمية الشاملة </a:t>
            </a:r>
            <a:endParaRPr lang="ar-OM" b="1" dirty="0" smtClean="0">
              <a:cs typeface="+mj-cs"/>
            </a:endParaRPr>
          </a:p>
          <a:p>
            <a:pPr marL="0" indent="0" algn="ctr">
              <a:lnSpc>
                <a:spcPct val="107000"/>
              </a:lnSpc>
              <a:spcAft>
                <a:spcPts val="600"/>
              </a:spcAft>
              <a:buNone/>
            </a:pPr>
            <a:r>
              <a:rPr lang="ar-SA" b="1" u="sng" dirty="0" smtClean="0">
                <a:solidFill>
                  <a:schemeClr val="tx1"/>
                </a:solidFill>
                <a:latin typeface="Calibri" panose="020F0502020204030204" pitchFamily="34" charset="0"/>
                <a:ea typeface="Calibri" panose="020F0502020204030204" pitchFamily="34" charset="0"/>
                <a:cs typeface="Arial" panose="020B0604020202020204" pitchFamily="34" charset="0"/>
              </a:rPr>
              <a:t>عند تصفح أي كتاب في أصول التربية أو في فلسفة التربية , أو في تاريخ التربية , أو في التربية المقارنة نجد أن التربية تتأثر بالمجتمع بتصوره أو بإطار حياته ثم بقية النظم الاجتماعية والاقتصادية والثقافية والسياسية . </a:t>
            </a:r>
          </a:p>
          <a:p>
            <a:pPr marL="0" indent="0" algn="ctr">
              <a:lnSpc>
                <a:spcPct val="107000"/>
              </a:lnSpc>
              <a:spcAft>
                <a:spcPts val="600"/>
              </a:spcAft>
              <a:buNone/>
            </a:pPr>
            <a:r>
              <a:rPr lang="ar-SA" sz="2100" b="1" dirty="0">
                <a:solidFill>
                  <a:srgbClr val="C00000"/>
                </a:solidFill>
                <a:latin typeface="Calibri" panose="020F0502020204030204" pitchFamily="34" charset="0"/>
                <a:ea typeface="Calibri" panose="020F0502020204030204" pitchFamily="34" charset="0"/>
                <a:cs typeface="Arial" panose="020B0604020202020204" pitchFamily="34" charset="0"/>
              </a:rPr>
              <a:t>اذا ماهي الأصول الاجتماعية للتربية ؟</a:t>
            </a:r>
            <a:endParaRPr lang="en-US" sz="2100" b="1" dirty="0">
              <a:solidFill>
                <a:srgbClr val="C00000"/>
              </a:solidFill>
              <a:latin typeface="Calibri" panose="020F0502020204030204" pitchFamily="34" charset="0"/>
              <a:ea typeface="Calibri" panose="020F0502020204030204" pitchFamily="34" charset="0"/>
              <a:cs typeface="Arial" panose="020B0604020202020204" pitchFamily="34" charset="0"/>
            </a:endParaRPr>
          </a:p>
          <a:p>
            <a:pPr>
              <a:buNone/>
            </a:pPr>
            <a:endParaRPr lang="en-US" dirty="0"/>
          </a:p>
        </p:txBody>
      </p:sp>
    </p:spTree>
    <p:custDataLst>
      <p:tags r:id="rId1"/>
    </p:custDataLst>
    <p:extLst>
      <p:ext uri="{BB962C8B-B14F-4D97-AF65-F5344CB8AC3E}">
        <p14:creationId xmlns:p14="http://schemas.microsoft.com/office/powerpoint/2010/main" val="3362606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4965" y="1124744"/>
            <a:ext cx="7200897" cy="759656"/>
          </a:xfrm>
        </p:spPr>
        <p:txBody>
          <a:bodyPr>
            <a:normAutofit fontScale="90000"/>
          </a:bodyPr>
          <a:lstStyle/>
          <a:p>
            <a:r>
              <a:rPr lang="ar-SA" b="1" dirty="0" smtClean="0">
                <a:solidFill>
                  <a:srgbClr val="C00000"/>
                </a:solidFill>
              </a:rPr>
              <a:t>ماهية الأصول الاجتماعية للتربية</a:t>
            </a:r>
            <a:endParaRPr lang="ar-SA" b="1"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24499330"/>
              </p:ext>
            </p:extLst>
          </p:nvPr>
        </p:nvGraphicFramePr>
        <p:xfrm>
          <a:off x="481085" y="2070590"/>
          <a:ext cx="8188656" cy="4526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620652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553" y="1363689"/>
            <a:ext cx="7200897" cy="696351"/>
          </a:xfrm>
        </p:spPr>
        <p:txBody>
          <a:bodyPr>
            <a:normAutofit fontScale="90000"/>
          </a:bodyPr>
          <a:lstStyle/>
          <a:p>
            <a:r>
              <a:rPr lang="ar-SA" b="1" dirty="0" smtClean="0">
                <a:solidFill>
                  <a:srgbClr val="C00000"/>
                </a:solidFill>
              </a:rPr>
              <a:t>ما أهمية الأصول الاجتماعية للتربويين ؟</a:t>
            </a:r>
            <a:endParaRPr lang="ar-SA" b="1" dirty="0">
              <a:solidFill>
                <a:srgbClr val="C00000"/>
              </a:solidFill>
            </a:endParaRPr>
          </a:p>
        </p:txBody>
      </p:sp>
      <p:graphicFrame>
        <p:nvGraphicFramePr>
          <p:cNvPr id="4" name="Content Placeholder 3"/>
          <p:cNvGraphicFramePr>
            <a:graphicFrameLocks noGrp="1"/>
          </p:cNvGraphicFramePr>
          <p:nvPr>
            <p:ph idx="1"/>
            <p:extLst/>
          </p:nvPr>
        </p:nvGraphicFramePr>
        <p:xfrm>
          <a:off x="107505" y="2112791"/>
          <a:ext cx="8784975" cy="35239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6900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887" y="1353137"/>
            <a:ext cx="8155745" cy="696350"/>
          </a:xfrm>
          <a:solidFill>
            <a:schemeClr val="accent1">
              <a:lumMod val="60000"/>
              <a:lumOff val="40000"/>
            </a:schemeClr>
          </a:solidFill>
        </p:spPr>
        <p:txBody>
          <a:bodyPr>
            <a:normAutofit fontScale="90000"/>
          </a:bodyPr>
          <a:lstStyle/>
          <a:p>
            <a:r>
              <a:rPr lang="ar-SA" b="1" dirty="0" smtClean="0">
                <a:solidFill>
                  <a:srgbClr val="C00000"/>
                </a:solidFill>
              </a:rPr>
              <a:t>أنواع المجتمعات</a:t>
            </a:r>
            <a:endParaRPr lang="ar-SA" b="1" dirty="0">
              <a:solidFill>
                <a:srgbClr val="C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40636521"/>
              </p:ext>
            </p:extLst>
          </p:nvPr>
        </p:nvGraphicFramePr>
        <p:xfrm>
          <a:off x="107504" y="2070590"/>
          <a:ext cx="8856984" cy="4526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616072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62866" y="1456798"/>
            <a:ext cx="8166296" cy="706901"/>
          </a:xfrm>
          <a:solidFill>
            <a:schemeClr val="accent1">
              <a:lumMod val="60000"/>
              <a:lumOff val="40000"/>
            </a:schemeClr>
          </a:solidFill>
        </p:spPr>
        <p:txBody>
          <a:bodyPr>
            <a:normAutofit/>
          </a:bodyPr>
          <a:lstStyle/>
          <a:p>
            <a:r>
              <a:rPr lang="ar-OM" sz="3600" b="1" dirty="0" smtClean="0">
                <a:solidFill>
                  <a:srgbClr val="C00000"/>
                </a:solidFill>
              </a:rPr>
              <a:t>عناصر </a:t>
            </a:r>
            <a:r>
              <a:rPr lang="ar-SA" sz="3600" b="1" dirty="0" smtClean="0">
                <a:solidFill>
                  <a:srgbClr val="C00000"/>
                </a:solidFill>
              </a:rPr>
              <a:t>المجتمع </a:t>
            </a:r>
            <a:endParaRPr lang="ar-SA" sz="3600" b="1"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05924035"/>
              </p:ext>
            </p:extLst>
          </p:nvPr>
        </p:nvGraphicFramePr>
        <p:xfrm>
          <a:off x="285036" y="2564904"/>
          <a:ext cx="8856983"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892282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785" y="728700"/>
            <a:ext cx="8197948" cy="5364596"/>
          </a:xfrm>
        </p:spPr>
        <p:txBody>
          <a:bodyPr>
            <a:normAutofit fontScale="92500" lnSpcReduction="20000"/>
          </a:bodyPr>
          <a:lstStyle/>
          <a:p>
            <a:pPr>
              <a:buNone/>
            </a:pPr>
            <a:r>
              <a:rPr lang="ar-OM" sz="3000" b="1" u="sng" dirty="0">
                <a:solidFill>
                  <a:srgbClr val="FF0000"/>
                </a:solidFill>
              </a:rPr>
              <a:t>1- </a:t>
            </a:r>
            <a:r>
              <a:rPr lang="ar-SA" sz="3000" b="1" u="sng" dirty="0">
                <a:solidFill>
                  <a:srgbClr val="FF0000"/>
                </a:solidFill>
              </a:rPr>
              <a:t>الأوضاع الطبيعية :</a:t>
            </a:r>
            <a:endParaRPr lang="en-US" sz="3000" dirty="0">
              <a:solidFill>
                <a:srgbClr val="FF0000"/>
              </a:solidFill>
            </a:endParaRPr>
          </a:p>
          <a:p>
            <a:pPr algn="just">
              <a:buNone/>
            </a:pPr>
            <a:r>
              <a:rPr lang="ar-OM" sz="2175" b="1" dirty="0"/>
              <a:t>ا</a:t>
            </a:r>
            <a:r>
              <a:rPr lang="ar-SA" sz="2175" b="1" dirty="0"/>
              <a:t>ن لكل مجتمع أوضاعا طبيعية وجغرافية معينة تؤثر بها عوامل كثيرة وبالتالي تتكيف حياة الجماعة مع تلك البيئة الطبيعية وأهم هذه العوامل :</a:t>
            </a:r>
            <a:endParaRPr lang="en-US" sz="2175" b="1" dirty="0"/>
          </a:p>
          <a:p>
            <a:pPr algn="just">
              <a:buNone/>
            </a:pPr>
            <a:r>
              <a:rPr lang="ar-SA" sz="2175" b="1" u="sng" dirty="0">
                <a:solidFill>
                  <a:srgbClr val="00B050"/>
                </a:solidFill>
              </a:rPr>
              <a:t>أ-المـنـاخ :</a:t>
            </a:r>
            <a:r>
              <a:rPr lang="ar-SA" sz="2175" b="1" dirty="0">
                <a:solidFill>
                  <a:srgbClr val="00B050"/>
                </a:solidFill>
              </a:rPr>
              <a:t> </a:t>
            </a:r>
            <a:r>
              <a:rPr lang="ar-SA" sz="2175" b="1" dirty="0"/>
              <a:t>ويشمل درجات الحرارة والبرودة والرطوبة والعواصف والرياح وكمية الأمطار كل ذلك يؤثر علي نوعية الزراعة وحياة الجماعة .</a:t>
            </a:r>
            <a:endParaRPr lang="en-US" sz="2175" b="1" dirty="0"/>
          </a:p>
          <a:p>
            <a:pPr algn="just">
              <a:buNone/>
            </a:pPr>
            <a:r>
              <a:rPr lang="ar-SA" sz="2175" b="1" u="sng" dirty="0">
                <a:solidFill>
                  <a:srgbClr val="00B050"/>
                </a:solidFill>
              </a:rPr>
              <a:t>ب-حجم الجماعة المحيطة :</a:t>
            </a:r>
            <a:endParaRPr lang="en-US" sz="2175" b="1" dirty="0">
              <a:solidFill>
                <a:srgbClr val="00B050"/>
              </a:solidFill>
            </a:endParaRPr>
          </a:p>
          <a:p>
            <a:pPr algn="just"/>
            <a:r>
              <a:rPr lang="ar-SA" sz="2175" b="1" dirty="0"/>
              <a:t>ويقصد بذلك جماعة القرية أو المدينة أو المنطقة الزراعية أو الصناعية لأن حجم الجماعة يؤثر علي نوع الخدمات التي تقدم لهؤلاء الجماعة وطبيعتها .</a:t>
            </a:r>
            <a:endParaRPr lang="en-US" sz="2175" b="1" dirty="0"/>
          </a:p>
          <a:p>
            <a:pPr algn="just">
              <a:buNone/>
            </a:pPr>
            <a:r>
              <a:rPr lang="ar-SA" sz="2175" b="1" u="sng" dirty="0">
                <a:solidFill>
                  <a:srgbClr val="00B050"/>
                </a:solidFill>
              </a:rPr>
              <a:t>جـ- الطوبوغرافيا :</a:t>
            </a:r>
            <a:endParaRPr lang="en-US" sz="2175" b="1" dirty="0">
              <a:solidFill>
                <a:srgbClr val="00B050"/>
              </a:solidFill>
            </a:endParaRPr>
          </a:p>
          <a:p>
            <a:pPr algn="just"/>
            <a:r>
              <a:rPr lang="ar-SA" sz="2175" b="1" dirty="0"/>
              <a:t>ويقصد بذلك تخطيط الأماكن وخاصة البلدان أو القرى ومعرفة تضاريس المنطقة بما فيها من سهول أو جبال أو وديان لأن ذلك له أهمية كبيرة في طرق الاتصال والمواصلات وبالتالي في نوع المهن التي يمكن أن تهتم بها الجماعة .</a:t>
            </a:r>
            <a:endParaRPr lang="en-US" sz="2175" b="1" dirty="0"/>
          </a:p>
          <a:p>
            <a:pPr algn="just">
              <a:buNone/>
            </a:pPr>
            <a:r>
              <a:rPr lang="ar-SA" sz="2175" b="1" u="sng" dirty="0">
                <a:solidFill>
                  <a:srgbClr val="00B050"/>
                </a:solidFill>
              </a:rPr>
              <a:t>د- نوع التربة ودرجة خصوبتها .</a:t>
            </a:r>
            <a:endParaRPr lang="en-US" sz="2175" b="1" dirty="0">
              <a:solidFill>
                <a:srgbClr val="00B050"/>
              </a:solidFill>
            </a:endParaRPr>
          </a:p>
          <a:p>
            <a:pPr algn="just"/>
            <a:r>
              <a:rPr lang="ar-SA" sz="2175" b="1" dirty="0"/>
              <a:t>هـ- مصادر المياه والأنهار والحار .</a:t>
            </a:r>
            <a:endParaRPr lang="en-US" sz="2175" b="1" dirty="0"/>
          </a:p>
          <a:p>
            <a:pPr algn="just"/>
            <a:r>
              <a:rPr lang="ar-SA" sz="2175" b="1" dirty="0"/>
              <a:t>و- المصادر المعدنية: من حديد  أو فحم أو بترول .</a:t>
            </a:r>
            <a:endParaRPr lang="en-US" sz="2175" b="1" dirty="0"/>
          </a:p>
          <a:p>
            <a:pPr algn="just"/>
            <a:r>
              <a:rPr lang="ar-SA" sz="2175" b="1" dirty="0"/>
              <a:t>س- المصادر الطبيعية من غابات وأشجار وما يعيش عليها من حيوانات ، كل ذلك له أثر فعال في تعامل الجماعة وفي حياة الأفراد ويؤثر كذلك في أسلوب حياتهم ونظرتهم للحياة وآمالهم وأهدافهم .</a:t>
            </a:r>
            <a:endParaRPr lang="en-US" sz="2175" b="1" dirty="0"/>
          </a:p>
          <a:p>
            <a:endParaRPr lang="en-US" dirty="0"/>
          </a:p>
        </p:txBody>
      </p:sp>
    </p:spTree>
    <p:custDataLst>
      <p:tags r:id="rId1"/>
    </p:custDataLst>
    <p:extLst>
      <p:ext uri="{BB962C8B-B14F-4D97-AF65-F5344CB8AC3E}">
        <p14:creationId xmlns:p14="http://schemas.microsoft.com/office/powerpoint/2010/main" val="1078938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785" y="476672"/>
            <a:ext cx="8176846" cy="5724636"/>
          </a:xfrm>
        </p:spPr>
        <p:txBody>
          <a:bodyPr>
            <a:normAutofit fontScale="92500" lnSpcReduction="10000"/>
          </a:bodyPr>
          <a:lstStyle/>
          <a:p>
            <a:pPr>
              <a:buNone/>
            </a:pPr>
            <a:r>
              <a:rPr lang="ar-SA" sz="2250" b="1" u="sng" dirty="0">
                <a:solidFill>
                  <a:srgbClr val="FF0000"/>
                </a:solidFill>
              </a:rPr>
              <a:t>2- </a:t>
            </a:r>
            <a:r>
              <a:rPr lang="ar-OM" sz="2250" b="1" u="sng" dirty="0">
                <a:solidFill>
                  <a:srgbClr val="FF0000"/>
                </a:solidFill>
              </a:rPr>
              <a:t>مجموعة </a:t>
            </a:r>
            <a:r>
              <a:rPr lang="ar-SA" sz="2250" b="1" u="sng" dirty="0">
                <a:solidFill>
                  <a:srgbClr val="FF0000"/>
                </a:solidFill>
              </a:rPr>
              <a:t>( الأفراد ) الذين يعيشون في المجتمع .</a:t>
            </a:r>
            <a:endParaRPr lang="en-US" sz="1650" u="sng" dirty="0">
              <a:solidFill>
                <a:srgbClr val="FF0000"/>
              </a:solidFill>
            </a:endParaRPr>
          </a:p>
          <a:p>
            <a:pPr algn="just"/>
            <a:r>
              <a:rPr lang="ar-SA" b="1" dirty="0" smtClean="0"/>
              <a:t>فقد تختلف المجتمعات ذات الوضع الجغرافي المتماثل عن بعضها البعض لاختلاف في نمط الحياة وسلوك الناس الذين يقطنون تلك المجتمعات لأن للناس أثرا كبيرا في حياة الجماعة .</a:t>
            </a:r>
            <a:endParaRPr lang="en-US" sz="1500" b="1" dirty="0"/>
          </a:p>
          <a:p>
            <a:pPr algn="just"/>
            <a:r>
              <a:rPr lang="ar-SA" b="1" dirty="0" smtClean="0"/>
              <a:t>ومن الأمور الهامة والواجب معرفتها عن الأفراد الذين يعيشون فوق بقعة واحدة أو في مكان واحد ما يلي :-</a:t>
            </a:r>
            <a:endParaRPr lang="en-US" sz="1500" b="1" dirty="0"/>
          </a:p>
          <a:p>
            <a:pPr lvl="2" algn="just"/>
            <a:r>
              <a:rPr lang="ar-SA" sz="1900" b="1" dirty="0">
                <a:solidFill>
                  <a:srgbClr val="00B050"/>
                </a:solidFill>
              </a:rPr>
              <a:t>عدد السكان في المجتمع :  </a:t>
            </a:r>
            <a:r>
              <a:rPr lang="ar-SA" sz="1900" b="1" dirty="0"/>
              <a:t>" لأن نظم المجتمع تختلف باختلاف عدد أفراده وحاجاته ".</a:t>
            </a:r>
            <a:endParaRPr lang="en-US" sz="1650" b="1" dirty="0"/>
          </a:p>
          <a:p>
            <a:pPr lvl="2" algn="just"/>
            <a:r>
              <a:rPr lang="ar-SA" sz="1900" b="1" dirty="0">
                <a:solidFill>
                  <a:srgbClr val="00B050"/>
                </a:solidFill>
              </a:rPr>
              <a:t>السن والتركيب </a:t>
            </a:r>
            <a:r>
              <a:rPr lang="ar-OM" sz="1900" b="1" dirty="0">
                <a:solidFill>
                  <a:srgbClr val="00B050"/>
                </a:solidFill>
              </a:rPr>
              <a:t>النوعي </a:t>
            </a:r>
            <a:r>
              <a:rPr lang="ar-SA" sz="1900" b="1" dirty="0"/>
              <a:t>: ويقصد به الشيوخ والأطفال والذكور والإناث .</a:t>
            </a:r>
            <a:endParaRPr lang="en-US" sz="1650" b="1" dirty="0"/>
          </a:p>
          <a:p>
            <a:pPr lvl="2" algn="just"/>
            <a:r>
              <a:rPr lang="ar-SA" sz="1900" b="1" dirty="0">
                <a:solidFill>
                  <a:srgbClr val="00B050"/>
                </a:solidFill>
              </a:rPr>
              <a:t>الحالة الثقافية </a:t>
            </a:r>
            <a:r>
              <a:rPr lang="ar-SA" sz="1900" b="1" dirty="0"/>
              <a:t>ومستوى التعليم ونسبة الأمية والمشاكل التربوية .</a:t>
            </a:r>
            <a:endParaRPr lang="en-US" sz="1650" b="1" dirty="0"/>
          </a:p>
          <a:p>
            <a:pPr lvl="2" algn="just"/>
            <a:r>
              <a:rPr lang="ar-SA" sz="1900" b="1" dirty="0">
                <a:solidFill>
                  <a:srgbClr val="00B050"/>
                </a:solidFill>
              </a:rPr>
              <a:t>أنواع المهن </a:t>
            </a:r>
            <a:r>
              <a:rPr lang="ar-SA" sz="1900" b="1" dirty="0"/>
              <a:t>التي يحترفها القاطنون في المجتمع تعطي لونا معينا للصورة التي يكون عليها المجتمع .</a:t>
            </a:r>
            <a:endParaRPr lang="en-US" sz="1650" b="1" dirty="0"/>
          </a:p>
          <a:p>
            <a:pPr lvl="2" algn="just"/>
            <a:r>
              <a:rPr lang="ar-SA" sz="1900" b="1" dirty="0">
                <a:solidFill>
                  <a:srgbClr val="00B050"/>
                </a:solidFill>
              </a:rPr>
              <a:t>الأجناس والقوميات المختلفة </a:t>
            </a:r>
            <a:r>
              <a:rPr lang="ar-SA" sz="1900" b="1" dirty="0"/>
              <a:t>الموجودة في المجتمع الواحد التي قد تؤدي إلي اختلاف في الاتجاهات والأهداف .</a:t>
            </a:r>
            <a:endParaRPr lang="en-US" sz="1650" b="1" dirty="0"/>
          </a:p>
          <a:p>
            <a:pPr lvl="2" algn="just"/>
            <a:r>
              <a:rPr lang="ar-SA" sz="1900" b="1" dirty="0">
                <a:solidFill>
                  <a:srgbClr val="00B050"/>
                </a:solidFill>
              </a:rPr>
              <a:t>المستويات الاجتماعية </a:t>
            </a:r>
            <a:r>
              <a:rPr lang="ar-SA" sz="1900" b="1" dirty="0"/>
              <a:t>في المجتمع ووجود الطبقات يؤدي إلي ظهور حالة معينة من العلاقات بين الجماعة الواحدة .</a:t>
            </a:r>
            <a:endParaRPr lang="en-US" sz="1650" b="1" dirty="0"/>
          </a:p>
          <a:p>
            <a:endParaRPr lang="en-US" dirty="0"/>
          </a:p>
        </p:txBody>
      </p:sp>
    </p:spTree>
    <p:custDataLst>
      <p:tags r:id="rId1"/>
    </p:custDataLst>
    <p:extLst>
      <p:ext uri="{BB962C8B-B14F-4D97-AF65-F5344CB8AC3E}">
        <p14:creationId xmlns:p14="http://schemas.microsoft.com/office/powerpoint/2010/main" val="1998583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235" y="728700"/>
            <a:ext cx="8208499" cy="5472608"/>
          </a:xfrm>
        </p:spPr>
        <p:txBody>
          <a:bodyPr>
            <a:normAutofit fontScale="70000" lnSpcReduction="20000"/>
          </a:bodyPr>
          <a:lstStyle/>
          <a:p>
            <a:pPr>
              <a:buNone/>
            </a:pPr>
            <a:r>
              <a:rPr lang="ar-OM" sz="3450" b="1" u="sng" dirty="0">
                <a:solidFill>
                  <a:srgbClr val="FF0000"/>
                </a:solidFill>
              </a:rPr>
              <a:t>3</a:t>
            </a:r>
            <a:r>
              <a:rPr lang="ar-SA" sz="3450" b="1" u="sng" dirty="0">
                <a:solidFill>
                  <a:srgbClr val="FF0000"/>
                </a:solidFill>
              </a:rPr>
              <a:t>- التنظيم الاجتماعي:</a:t>
            </a:r>
            <a:endParaRPr lang="en-US" sz="3450" dirty="0">
              <a:solidFill>
                <a:srgbClr val="FF0000"/>
              </a:solidFill>
            </a:endParaRPr>
          </a:p>
          <a:p>
            <a:r>
              <a:rPr lang="ar-SA" b="1" dirty="0" smtClean="0"/>
              <a:t>ويقصد به الوحدات الاجتماعية التي تقوم علي خدمة الجماعة في المجتمع الواحد وتكون مكونة من أفراد تلك الجماعة وهدفها مجابهة مشكلات الجماعة وسد حاجاتهم من تلك الوحدات .</a:t>
            </a:r>
            <a:endParaRPr lang="en-US" dirty="0" smtClean="0"/>
          </a:p>
          <a:p>
            <a:pPr>
              <a:buNone/>
            </a:pPr>
            <a:r>
              <a:rPr lang="ar-SA" b="1" u="sng" dirty="0" smtClean="0"/>
              <a:t>أ-المؤسسات</a:t>
            </a:r>
            <a:r>
              <a:rPr lang="ar-SA" dirty="0" smtClean="0"/>
              <a:t> وتكون علي درجة كبيرة من الثبات والاستقرار ولها دستور خاص كالأسرة ، والمدارس ، ودور العبادة ، والإدارات الحكومية الأخرى .</a:t>
            </a:r>
            <a:endParaRPr lang="en-US" dirty="0" smtClean="0"/>
          </a:p>
          <a:p>
            <a:pPr>
              <a:buNone/>
            </a:pPr>
            <a:r>
              <a:rPr lang="ar-SA" b="1" u="sng" dirty="0" smtClean="0"/>
              <a:t>ب-الجماعات التي لها نظام خاص </a:t>
            </a:r>
            <a:r>
              <a:rPr lang="ar-SA" dirty="0" smtClean="0"/>
              <a:t>:                                                                           </a:t>
            </a:r>
            <a:endParaRPr lang="en-US" dirty="0" smtClean="0"/>
          </a:p>
          <a:p>
            <a:r>
              <a:rPr lang="ar-SA" dirty="0" smtClean="0"/>
              <a:t>1- المنظمات الخاصة بالأعمال والمهن " كالغرفة التجارية ورابطة أصحاب المصانع " .</a:t>
            </a:r>
            <a:endParaRPr lang="en-US" dirty="0" smtClean="0"/>
          </a:p>
          <a:p>
            <a:r>
              <a:rPr lang="ar-SA" dirty="0" smtClean="0"/>
              <a:t>2-الجماعات الخيرية .      3-النقابات بأنواعها .        4-النوادي الرياضية .</a:t>
            </a:r>
            <a:endParaRPr lang="en-US" dirty="0" smtClean="0"/>
          </a:p>
          <a:p>
            <a:pPr>
              <a:buNone/>
            </a:pPr>
            <a:r>
              <a:rPr lang="ar-SA" b="1" u="sng" dirty="0" smtClean="0"/>
              <a:t>ج- الهيئات </a:t>
            </a:r>
            <a:r>
              <a:rPr lang="ar-SA" dirty="0" smtClean="0"/>
              <a:t>وهي جماعة مشكلة لها نظام خاص بها أنشئت لتأدية خدمات معينة ومحددة وقد تكون خاصة أو عامة مثل رابطة المكتبات " مكتب الخدمات الاجتماعية ، مراكز الإرشاد الزراعي ، جمعية الشبان المسيحية .........الخ"</a:t>
            </a:r>
            <a:endParaRPr lang="en-US" dirty="0" smtClean="0"/>
          </a:p>
          <a:p>
            <a:pPr>
              <a:buNone/>
            </a:pPr>
            <a:r>
              <a:rPr lang="ar-SA" b="1" u="sng" dirty="0" smtClean="0"/>
              <a:t>د- مشروعات خاصة </a:t>
            </a:r>
            <a:r>
              <a:rPr lang="ar-SA" dirty="0" smtClean="0"/>
              <a:t>: وهي منظمات أنشئت أساسا للكسب وقد تكون مشروعا أو مشاريع يديرها فرد أو مجموعة  من الأفراد أو أنها تدار تعاونيا أو نقابيا .</a:t>
            </a:r>
            <a:endParaRPr lang="en-US" dirty="0" smtClean="0"/>
          </a:p>
          <a:p>
            <a:pPr>
              <a:buNone/>
            </a:pPr>
            <a:r>
              <a:rPr lang="ar-SA" b="1" u="sng" dirty="0" smtClean="0"/>
              <a:t>هـ-جمعيات</a:t>
            </a:r>
            <a:r>
              <a:rPr lang="ar-SA" dirty="0" smtClean="0"/>
              <a:t> لا تتغير بنظام خاص وليس لها دستور وتقوم بتأدية خدمات معينة أنشئت من أجلها " .</a:t>
            </a:r>
            <a:endParaRPr lang="en-US" dirty="0" smtClean="0"/>
          </a:p>
          <a:p>
            <a:endParaRPr lang="en-US" dirty="0"/>
          </a:p>
        </p:txBody>
      </p:sp>
    </p:spTree>
    <p:custDataLst>
      <p:tags r:id="rId1"/>
    </p:custDataLst>
    <p:extLst>
      <p:ext uri="{BB962C8B-B14F-4D97-AF65-F5344CB8AC3E}">
        <p14:creationId xmlns:p14="http://schemas.microsoft.com/office/powerpoint/2010/main" val="4255515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3" y="548681"/>
            <a:ext cx="7200897" cy="720080"/>
          </a:xfrm>
        </p:spPr>
        <p:txBody>
          <a:bodyPr>
            <a:normAutofit fontScale="90000"/>
          </a:bodyPr>
          <a:lstStyle/>
          <a:p>
            <a:r>
              <a:rPr lang="ar-OM" b="1" dirty="0" smtClean="0">
                <a:solidFill>
                  <a:srgbClr val="C00000"/>
                </a:solidFill>
              </a:rPr>
              <a:t>تركيب المجتمع</a:t>
            </a:r>
            <a:endParaRPr lang="en-US" b="1" dirty="0">
              <a:solidFill>
                <a:srgbClr val="C00000"/>
              </a:solidFill>
            </a:endParaRPr>
          </a:p>
        </p:txBody>
      </p:sp>
      <p:sp>
        <p:nvSpPr>
          <p:cNvPr id="3" name="Content Placeholder 2"/>
          <p:cNvSpPr>
            <a:spLocks noGrp="1"/>
          </p:cNvSpPr>
          <p:nvPr>
            <p:ph idx="1"/>
          </p:nvPr>
        </p:nvSpPr>
        <p:spPr>
          <a:xfrm>
            <a:off x="453685" y="1880828"/>
            <a:ext cx="8197947" cy="3745370"/>
          </a:xfrm>
        </p:spPr>
        <p:txBody>
          <a:bodyPr>
            <a:normAutofit fontScale="70000" lnSpcReduction="20000"/>
          </a:bodyPr>
          <a:lstStyle/>
          <a:p>
            <a:pPr algn="just">
              <a:buNone/>
            </a:pPr>
            <a:r>
              <a:rPr lang="ar-SA" dirty="0" smtClean="0"/>
              <a:t>إن كل مجتمع من هذه المجتمعات يتركب من أبعاد بنائية معينة يمكن تلخيصها بما يلي :-</a:t>
            </a:r>
            <a:endParaRPr lang="en-US" dirty="0" smtClean="0"/>
          </a:p>
          <a:p>
            <a:pPr algn="just">
              <a:buNone/>
            </a:pPr>
            <a:r>
              <a:rPr lang="ar-OM" b="1" u="sng" dirty="0" smtClean="0"/>
              <a:t>1</a:t>
            </a:r>
            <a:r>
              <a:rPr lang="ar-SA" b="1" u="sng" dirty="0" smtClean="0"/>
              <a:t>-البناء الطبيعي أو الفيزيقي :</a:t>
            </a:r>
            <a:endParaRPr lang="en-US" b="1" dirty="0" smtClean="0"/>
          </a:p>
          <a:p>
            <a:pPr algn="just"/>
            <a:r>
              <a:rPr lang="ar-SA" b="1" dirty="0" smtClean="0"/>
              <a:t>ويقصد به أن كل مجتمع يبنى علي طبيعة معينة ويؤثر به مؤثرات ليس للإنسان يد فيها لأنها موجودة في الطبيعة وتؤثر في المجتمع وثقافته ونظام حياته وما علي الجماعة إلا التكيف معها أو محاولة حماية أنفسهم منها أو التحكم بها مثل المناخ وطبيعة الأرض وتضاريسها والمصادر الطبيعية فيها .</a:t>
            </a:r>
            <a:endParaRPr lang="en-US" b="1" dirty="0" smtClean="0"/>
          </a:p>
          <a:p>
            <a:pPr algn="just">
              <a:buNone/>
            </a:pPr>
            <a:r>
              <a:rPr lang="ar-OM" b="1" u="sng" dirty="0" smtClean="0"/>
              <a:t>2</a:t>
            </a:r>
            <a:r>
              <a:rPr lang="ar-SA" b="1" u="sng" dirty="0" smtClean="0"/>
              <a:t>-البناء السكاني :</a:t>
            </a:r>
            <a:endParaRPr lang="en-US" b="1" dirty="0" smtClean="0"/>
          </a:p>
          <a:p>
            <a:pPr algn="just"/>
            <a:r>
              <a:rPr lang="ar-SA" b="1" dirty="0" smtClean="0"/>
              <a:t>ويقصد به جنس السكان أو دينهم أو نوعهم أو أصلهم أو تركيبهم ألعمري أو تابعتهم مثال ذلك : عرب ،مسلمون ، يهود ، مسيحيون ، كبار السن أو صغار ، متعلمون ، أميون ، سكان مخيمات ، سكان أصليين وهكذا .</a:t>
            </a:r>
            <a:endParaRPr lang="en-US" b="1" dirty="0" smtClean="0"/>
          </a:p>
          <a:p>
            <a:endParaRPr lang="en-US" dirty="0"/>
          </a:p>
        </p:txBody>
      </p:sp>
    </p:spTree>
    <p:custDataLst>
      <p:tags r:id="rId1"/>
    </p:custDataLst>
    <p:extLst>
      <p:ext uri="{BB962C8B-B14F-4D97-AF65-F5344CB8AC3E}">
        <p14:creationId xmlns:p14="http://schemas.microsoft.com/office/powerpoint/2010/main" val="2726234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234" y="1310933"/>
            <a:ext cx="8145194" cy="4325816"/>
          </a:xfrm>
        </p:spPr>
        <p:txBody>
          <a:bodyPr>
            <a:normAutofit fontScale="85000" lnSpcReduction="20000"/>
          </a:bodyPr>
          <a:lstStyle/>
          <a:p>
            <a:pPr>
              <a:buNone/>
            </a:pPr>
            <a:r>
              <a:rPr lang="ar-OM" b="1" u="sng" dirty="0" smtClean="0"/>
              <a:t>3- </a:t>
            </a:r>
            <a:r>
              <a:rPr lang="ar-SA" b="1" u="sng" dirty="0" smtClean="0"/>
              <a:t>البناء المهني :</a:t>
            </a:r>
            <a:endParaRPr lang="en-US" dirty="0" smtClean="0"/>
          </a:p>
          <a:p>
            <a:r>
              <a:rPr lang="ar-SA" dirty="0" smtClean="0"/>
              <a:t>ففي بعض المناطق توجد صناعات معينة تؤدي إلي ظهور مهن معينة أو أوضاع خاصة تؤدي إلي ظهور مهن مناسبة لتلك الأوضاع كالمدن التي تقع علي شواطئ البحار تؤدي إلي ظهور العاملين في البحار أو المنتجات أو الخدمات البحرية وكذلك في معظم المناطق التي يوجد بها صناعات معينة .</a:t>
            </a:r>
            <a:endParaRPr lang="en-US" dirty="0" smtClean="0"/>
          </a:p>
          <a:p>
            <a:pPr>
              <a:buNone/>
            </a:pPr>
            <a:r>
              <a:rPr lang="ar-OM" b="1" u="sng" dirty="0" smtClean="0"/>
              <a:t>4 </a:t>
            </a:r>
            <a:r>
              <a:rPr lang="ar-SA" b="1" u="sng" dirty="0" smtClean="0"/>
              <a:t>-بناء المؤسسات :</a:t>
            </a:r>
            <a:endParaRPr lang="en-US" dirty="0" smtClean="0"/>
          </a:p>
          <a:p>
            <a:r>
              <a:rPr lang="ar-SA" dirty="0" smtClean="0"/>
              <a:t>ويشمل ذلك نظام الأسرة كمؤسسة اجتماعية والمدارس وأماكن العبادة ودوائر الحكومة المختلفة  وتهم كل منها في معالجة مشاكل الجماعة وتتضح الفروق هنا من النظر إلي نظام الأسرة في الريف ونظام الأسرة في المدن علما بان نظام الأسرة في المدن التجارية يختلف عن نظام الأسرة في المدن الصناعية أو الزراعية .....وهكذا </a:t>
            </a:r>
            <a:endParaRPr lang="en-US" dirty="0" smtClean="0"/>
          </a:p>
          <a:p>
            <a:endParaRPr lang="en-US" dirty="0"/>
          </a:p>
        </p:txBody>
      </p:sp>
    </p:spTree>
    <p:custDataLst>
      <p:tags r:id="rId1"/>
    </p:custDataLst>
    <p:extLst>
      <p:ext uri="{BB962C8B-B14F-4D97-AF65-F5344CB8AC3E}">
        <p14:creationId xmlns:p14="http://schemas.microsoft.com/office/powerpoint/2010/main" val="957975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74786" y="1321485"/>
            <a:ext cx="8219049" cy="854613"/>
          </a:xfrm>
          <a:solidFill>
            <a:schemeClr val="accent1">
              <a:lumMod val="60000"/>
              <a:lumOff val="40000"/>
            </a:schemeClr>
          </a:solidFill>
        </p:spPr>
        <p:txBody>
          <a:bodyPr>
            <a:noAutofit/>
          </a:bodyPr>
          <a:lstStyle/>
          <a:p>
            <a:pPr lvl="0"/>
            <a:r>
              <a:rPr lang="ar-OM" sz="2400" b="1" dirty="0">
                <a:solidFill>
                  <a:srgbClr val="C00000"/>
                </a:solidFill>
              </a:rPr>
              <a:t/>
            </a:r>
            <a:br>
              <a:rPr lang="ar-OM" sz="2400" b="1" dirty="0">
                <a:solidFill>
                  <a:srgbClr val="C00000"/>
                </a:solidFill>
              </a:rPr>
            </a:br>
            <a:r>
              <a:rPr lang="ar-SA" sz="2400" b="1" dirty="0">
                <a:solidFill>
                  <a:srgbClr val="C00000"/>
                </a:solidFill>
              </a:rPr>
              <a:t>حاجات المجتمع</a:t>
            </a:r>
            <a:r>
              <a:rPr lang="ar-OM" sz="2400" b="1" dirty="0">
                <a:solidFill>
                  <a:srgbClr val="C00000"/>
                </a:solidFill>
              </a:rPr>
              <a:t/>
            </a:r>
            <a:br>
              <a:rPr lang="ar-OM" sz="2400" b="1" dirty="0">
                <a:solidFill>
                  <a:srgbClr val="C00000"/>
                </a:solidFill>
              </a:rPr>
            </a:br>
            <a:r>
              <a:rPr lang="ar-SA" sz="2400" b="1" u="sng" dirty="0"/>
              <a:t>تكمن حاجات المجتمع في التربية على :</a:t>
            </a:r>
            <a:r>
              <a:rPr lang="en-US" sz="2400" dirty="0"/>
              <a:t/>
            </a:r>
            <a:br>
              <a:rPr lang="en-US" sz="2400" dirty="0"/>
            </a:br>
            <a:endParaRPr lang="ar-SA" sz="2400" b="1" dirty="0">
              <a:solidFill>
                <a:srgbClr val="C00000"/>
              </a:solidFill>
            </a:endParaRPr>
          </a:p>
        </p:txBody>
      </p:sp>
      <p:graphicFrame>
        <p:nvGraphicFramePr>
          <p:cNvPr id="4" name="Content Placeholder 3"/>
          <p:cNvGraphicFramePr>
            <a:graphicFrameLocks noGrp="1"/>
          </p:cNvGraphicFramePr>
          <p:nvPr>
            <p:ph idx="1"/>
          </p:nvPr>
        </p:nvGraphicFramePr>
        <p:xfrm>
          <a:off x="369278" y="2154995"/>
          <a:ext cx="8461717" cy="3380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769800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013" y="872716"/>
            <a:ext cx="8186517" cy="5256584"/>
          </a:xfrm>
        </p:spPr>
        <p:txBody>
          <a:bodyPr>
            <a:normAutofit fontScale="70000" lnSpcReduction="20000"/>
          </a:bodyPr>
          <a:lstStyle/>
          <a:p>
            <a:pPr algn="just">
              <a:buNone/>
            </a:pPr>
            <a:r>
              <a:rPr lang="ar-SA" dirty="0" smtClean="0">
                <a:solidFill>
                  <a:srgbClr val="C00000"/>
                </a:solidFill>
              </a:rPr>
              <a:t>يعتبر بعض المربين أن حاجات المجتمع ست</a:t>
            </a:r>
            <a:r>
              <a:rPr lang="ar-OM" dirty="0" smtClean="0">
                <a:solidFill>
                  <a:srgbClr val="C00000"/>
                </a:solidFill>
              </a:rPr>
              <a:t>ة </a:t>
            </a:r>
            <a:r>
              <a:rPr lang="ar-SA" dirty="0" smtClean="0">
                <a:solidFill>
                  <a:srgbClr val="C00000"/>
                </a:solidFill>
              </a:rPr>
              <a:t>تمثل كل منها ناحية من نواحي الحياة الاجتماعية وهي : الناحية الخلقية ، والناحية المهنية ، الناحية العائلية ، الناحية الوطنية ، الناحية الاستجمامية والصحية.</a:t>
            </a:r>
            <a:endParaRPr lang="ar-OM" dirty="0" smtClean="0">
              <a:solidFill>
                <a:srgbClr val="C00000"/>
              </a:solidFill>
            </a:endParaRPr>
          </a:p>
          <a:p>
            <a:pPr algn="just">
              <a:buNone/>
            </a:pPr>
            <a:endParaRPr lang="en-US" dirty="0" smtClean="0"/>
          </a:p>
          <a:p>
            <a:pPr algn="just">
              <a:buNone/>
            </a:pPr>
            <a:r>
              <a:rPr lang="ar-OM" b="1" dirty="0" smtClean="0">
                <a:solidFill>
                  <a:srgbClr val="C00000"/>
                </a:solidFill>
              </a:rPr>
              <a:t>1- </a:t>
            </a:r>
            <a:r>
              <a:rPr lang="ar-SA" b="1" dirty="0" smtClean="0">
                <a:solidFill>
                  <a:srgbClr val="C00000"/>
                </a:solidFill>
              </a:rPr>
              <a:t>الحاجة إلي التربية الخلقية :</a:t>
            </a:r>
            <a:r>
              <a:rPr lang="ar-SA" dirty="0" smtClean="0">
                <a:solidFill>
                  <a:srgbClr val="C00000"/>
                </a:solidFill>
              </a:rPr>
              <a:t> </a:t>
            </a:r>
            <a:r>
              <a:rPr lang="ar-SA" dirty="0" smtClean="0"/>
              <a:t>يقصد بها التمسك بالمبادئ والقيم التي توارثها الإنسان عبر الأجيال والتمسك بالفضائل والابتعاد عن الرذائل المتفق عليها في ثقافة المجتمع .</a:t>
            </a:r>
            <a:endParaRPr lang="ar-OM" dirty="0" smtClean="0"/>
          </a:p>
          <a:p>
            <a:pPr algn="just">
              <a:buNone/>
            </a:pPr>
            <a:r>
              <a:rPr lang="ar-OM" b="1" dirty="0" smtClean="0">
                <a:solidFill>
                  <a:srgbClr val="C00000"/>
                </a:solidFill>
              </a:rPr>
              <a:t>2- </a:t>
            </a:r>
            <a:r>
              <a:rPr lang="ar-SA" b="1" dirty="0" smtClean="0">
                <a:solidFill>
                  <a:srgbClr val="C00000"/>
                </a:solidFill>
              </a:rPr>
              <a:t>الحاجة إلي التربية المهنية </a:t>
            </a:r>
            <a:r>
              <a:rPr lang="ar-SA" b="1" dirty="0" smtClean="0"/>
              <a:t>:</a:t>
            </a:r>
            <a:r>
              <a:rPr lang="ar-SA" dirty="0" smtClean="0"/>
              <a:t> وهي حاجة ملحة لمسايرة النهضة الصناعية التي أثرت تأثيرا كبيرا في التربية والتعليم وواجب التربية في هذا المجال أن تهتم بالمهن عامة وعلي مختلف أنواعها ويتجلى ذلك بالاهتمام بالتعليم المهني وتوفر الطاقات اللازمة لذلك من مدارس ومدرسين ومدربين وخبراء .</a:t>
            </a:r>
            <a:endParaRPr lang="ar-OM" dirty="0" smtClean="0"/>
          </a:p>
          <a:p>
            <a:pPr algn="just">
              <a:buNone/>
            </a:pPr>
            <a:r>
              <a:rPr lang="ar-OM" b="1" dirty="0" smtClean="0">
                <a:solidFill>
                  <a:srgbClr val="C00000"/>
                </a:solidFill>
              </a:rPr>
              <a:t>3- </a:t>
            </a:r>
            <a:r>
              <a:rPr lang="ar-SA" b="1" dirty="0" smtClean="0">
                <a:solidFill>
                  <a:srgbClr val="C00000"/>
                </a:solidFill>
              </a:rPr>
              <a:t>الحاجة إلي التربية العائلية </a:t>
            </a:r>
            <a:r>
              <a:rPr lang="ar-SA" b="1" dirty="0" smtClean="0"/>
              <a:t>:</a:t>
            </a:r>
            <a:r>
              <a:rPr lang="ar-SA" dirty="0" smtClean="0"/>
              <a:t>  إن منشأ المجتمع وأساسيه هي العائلة وهي اصغر وحدة اجتماعية ينبض في عروق أفرادها دم واحد ولكن وظيفة العائلة قد اختلفت عنها في العصور الماضية فقد كانت تقوم بكل الوظائف تقريبا وترضى جميع الحاجات ولكنها في المجتمع الحديث نظرا لمتطلبات الحياة الكثيرة لا تستطيع القيام بكل متطلبات الحياة فنشأت المؤسسات الاجتماعية الأخرى ولكنها لا تزال تقوم ببعض وظائفها الأساسية كتربية النشء وتثقيفهم .</a:t>
            </a:r>
            <a:endParaRPr lang="en-US" dirty="0" smtClean="0"/>
          </a:p>
          <a:p>
            <a:endParaRPr lang="en-US" dirty="0"/>
          </a:p>
        </p:txBody>
      </p:sp>
    </p:spTree>
    <p:custDataLst>
      <p:tags r:id="rId1"/>
    </p:custDataLst>
    <p:extLst>
      <p:ext uri="{BB962C8B-B14F-4D97-AF65-F5344CB8AC3E}">
        <p14:creationId xmlns:p14="http://schemas.microsoft.com/office/powerpoint/2010/main" val="3456567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235" y="1416442"/>
            <a:ext cx="8187397" cy="4104249"/>
          </a:xfrm>
        </p:spPr>
        <p:txBody>
          <a:bodyPr>
            <a:normAutofit fontScale="62500" lnSpcReduction="20000"/>
          </a:bodyPr>
          <a:lstStyle/>
          <a:p>
            <a:pPr algn="just">
              <a:buNone/>
            </a:pPr>
            <a:r>
              <a:rPr lang="ar-OM" b="1" dirty="0" smtClean="0">
                <a:solidFill>
                  <a:srgbClr val="C00000"/>
                </a:solidFill>
              </a:rPr>
              <a:t>4</a:t>
            </a:r>
            <a:r>
              <a:rPr lang="ar-SA" b="1" dirty="0" smtClean="0">
                <a:solidFill>
                  <a:srgbClr val="C00000"/>
                </a:solidFill>
              </a:rPr>
              <a:t>- الحاجة إلي التربية الوطنية </a:t>
            </a:r>
            <a:r>
              <a:rPr lang="ar-SA" b="1" dirty="0" smtClean="0"/>
              <a:t>: </a:t>
            </a:r>
            <a:r>
              <a:rPr lang="ar-SA" dirty="0" smtClean="0"/>
              <a:t> لقد شعر الناس بالحاجة إلي إعداد المواطن الصالح منذ أقدم العصور والأزمان </a:t>
            </a:r>
            <a:endParaRPr lang="en-US" dirty="0" smtClean="0"/>
          </a:p>
          <a:p>
            <a:pPr algn="just">
              <a:buNone/>
            </a:pPr>
            <a:r>
              <a:rPr lang="ar-OM" b="1" dirty="0" smtClean="0">
                <a:solidFill>
                  <a:srgbClr val="C00000"/>
                </a:solidFill>
              </a:rPr>
              <a:t>5</a:t>
            </a:r>
            <a:r>
              <a:rPr lang="ar-SA" b="1" dirty="0" smtClean="0">
                <a:solidFill>
                  <a:srgbClr val="C00000"/>
                </a:solidFill>
              </a:rPr>
              <a:t> -الحاجة إلي التربية الاستجمامية </a:t>
            </a:r>
            <a:r>
              <a:rPr lang="ar-SA" b="1" dirty="0" smtClean="0"/>
              <a:t>:</a:t>
            </a:r>
            <a:r>
              <a:rPr lang="ar-SA" dirty="0" smtClean="0"/>
              <a:t> كلما ارتقى الإنسان في سلم الحضارة ازداد وقت فراغه فالقوانين والاختراعات الحديثة إذ تعمل علي تخفيض أوقات الشغل وكلما توافرت لدى المرء هذه الأوقات الثمينة صار لزاما عليه أن يتعلم كيف يستفيد منها لكي لا تذهب ضياعا ولا تكون مدعاة للبطالة والفساد لان الحياة ليست كلها عمل ولابد من أوقات فراغ يقضيها الإنسان للترويح عن نفسه وتجديد طاقاته وإبهاج حياته فالعمل المستمر المتواصل يؤدي إلي العناء الشديد ثم الانهيار لذلك لابد من وجود وقت للترويح لكي يستعيد الإنسان نشاطه من جديد </a:t>
            </a:r>
            <a:r>
              <a:rPr lang="ar-SA" b="1" dirty="0" smtClean="0"/>
              <a:t>وهناك أنواع كثيرة من الأنشطة الترويحية منها الاجتماعي أو الفني أو الرياضي</a:t>
            </a:r>
            <a:r>
              <a:rPr lang="ar-SA" dirty="0" smtClean="0"/>
              <a:t> .......وغيرها .</a:t>
            </a:r>
            <a:endParaRPr lang="en-US" dirty="0" smtClean="0"/>
          </a:p>
          <a:p>
            <a:pPr algn="just">
              <a:buNone/>
            </a:pPr>
            <a:r>
              <a:rPr lang="ar-OM" b="1" dirty="0" smtClean="0">
                <a:solidFill>
                  <a:srgbClr val="C00000"/>
                </a:solidFill>
              </a:rPr>
              <a:t>6</a:t>
            </a:r>
            <a:r>
              <a:rPr lang="ar-SA" b="1" dirty="0" smtClean="0">
                <a:solidFill>
                  <a:srgbClr val="C00000"/>
                </a:solidFill>
              </a:rPr>
              <a:t> – الحاجة إلي التربية الصحية </a:t>
            </a:r>
            <a:r>
              <a:rPr lang="ar-SA" b="1" dirty="0" smtClean="0"/>
              <a:t>:</a:t>
            </a:r>
            <a:r>
              <a:rPr lang="ar-SA" dirty="0" smtClean="0"/>
              <a:t> الأمة القوية وحدها هي التي تستطيع أن تخلق حضارة راقية وتحافظ عليهما كما أن الفرد القوي وحده هو الذي يستطيع أن يحقق إمكانياته إلي أقصى مداها فالصحة نعمة من نعم الله والمرض حالة يفقد بها الإنسان لذة الحياة فان يكون الفرد مخلوقا صحيح الجسم أو متطلبات النجاح في الحياة وان تتألف الأمة من أفراد أصحاء الأجسام أول شروط الفلاح في حياتها . إن الصحة بأوسع مفاهيمها من ضروريات الحياة الفردية والاجتماعية .</a:t>
            </a:r>
            <a:endParaRPr lang="en-US" dirty="0" smtClean="0"/>
          </a:p>
          <a:p>
            <a:endParaRPr lang="en-US" dirty="0"/>
          </a:p>
        </p:txBody>
      </p:sp>
    </p:spTree>
    <p:custDataLst>
      <p:tags r:id="rId1"/>
    </p:custDataLst>
    <p:extLst>
      <p:ext uri="{BB962C8B-B14F-4D97-AF65-F5344CB8AC3E}">
        <p14:creationId xmlns:p14="http://schemas.microsoft.com/office/powerpoint/2010/main" val="3036767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553" y="1593850"/>
            <a:ext cx="7200897" cy="778303"/>
          </a:xfrm>
        </p:spPr>
        <p:txBody>
          <a:bodyPr>
            <a:normAutofit/>
          </a:bodyPr>
          <a:lstStyle/>
          <a:p>
            <a:r>
              <a:rPr lang="ar-OM" sz="3600" b="1" dirty="0">
                <a:solidFill>
                  <a:schemeClr val="accent2">
                    <a:lumMod val="75000"/>
                  </a:schemeClr>
                </a:solidFill>
              </a:rPr>
              <a:t> </a:t>
            </a:r>
            <a:endParaRPr lang="ar-SA" sz="3600" b="1" dirty="0">
              <a:solidFill>
                <a:schemeClr val="accent2">
                  <a:lumMod val="75000"/>
                </a:schemeClr>
              </a:solidFill>
            </a:endParaRPr>
          </a:p>
        </p:txBody>
      </p:sp>
      <p:sp>
        <p:nvSpPr>
          <p:cNvPr id="3" name="عنصر نائب للمحتوى 2"/>
          <p:cNvSpPr>
            <a:spLocks noGrp="1"/>
          </p:cNvSpPr>
          <p:nvPr>
            <p:ph idx="1"/>
          </p:nvPr>
        </p:nvSpPr>
        <p:spPr>
          <a:xfrm>
            <a:off x="829103" y="2689462"/>
            <a:ext cx="7543799" cy="2671550"/>
          </a:xfrm>
        </p:spPr>
        <p:txBody>
          <a:bodyPr/>
          <a:lstStyle/>
          <a:p>
            <a:pPr algn="ctr"/>
            <a:r>
              <a:rPr lang="ar-OM" sz="3000" b="1" u="sng">
                <a:solidFill>
                  <a:srgbClr val="FF0000"/>
                </a:solidFill>
                <a:ea typeface="Calibri" panose="020F0502020204030204" pitchFamily="34" charset="0"/>
              </a:rPr>
              <a:t>نشاط  </a:t>
            </a:r>
            <a:endParaRPr lang="ar-OM" sz="3000" b="1" u="sng" dirty="0">
              <a:solidFill>
                <a:srgbClr val="FF0000"/>
              </a:solidFill>
              <a:ea typeface="Calibri" panose="020F0502020204030204" pitchFamily="34" charset="0"/>
            </a:endParaRPr>
          </a:p>
          <a:p>
            <a:pPr marL="0" indent="0" algn="ctr">
              <a:buNone/>
            </a:pPr>
            <a:r>
              <a:rPr lang="ar-OM" sz="3000" b="1" u="sng" dirty="0">
                <a:ea typeface="Calibri" panose="020F0502020204030204" pitchFamily="34" charset="0"/>
              </a:rPr>
              <a:t>( </a:t>
            </a:r>
            <a:r>
              <a:rPr lang="ar-OM" sz="3000" b="1" u="sng" dirty="0">
                <a:ea typeface="Calibri" panose="020F0502020204030204" pitchFamily="34" charset="0"/>
              </a:rPr>
              <a:t>تطبيقات عملية لحاجات المجتمع من التربية )</a:t>
            </a:r>
          </a:p>
          <a:p>
            <a:pPr marL="0" indent="0">
              <a:buNone/>
            </a:pPr>
            <a:endParaRPr lang="ar-OM" sz="2400" b="1" u="sng" dirty="0"/>
          </a:p>
        </p:txBody>
      </p:sp>
    </p:spTree>
    <p:custDataLst>
      <p:tags r:id="rId1"/>
    </p:custDataLst>
    <p:extLst>
      <p:ext uri="{BB962C8B-B14F-4D97-AF65-F5344CB8AC3E}">
        <p14:creationId xmlns:p14="http://schemas.microsoft.com/office/powerpoint/2010/main" val="1479653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3142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1844824"/>
            <a:ext cx="7772400" cy="965972"/>
          </a:xfrm>
          <a:prstGeom prst="rect">
            <a:avLst/>
          </a:prstGeom>
          <a:ln w="3175">
            <a:noFill/>
            <a:prstDash val="sysDot"/>
          </a:ln>
        </p:spPr>
        <p:txBody>
          <a:bodyPr/>
          <a:lstStyle>
            <a:lvl1pPr algn="ctr" defTabSz="1828800" rtl="1" eaLnBrk="1" latinLnBrk="0" hangingPunct="1">
              <a:spcBef>
                <a:spcPct val="0"/>
              </a:spcBef>
              <a:buNone/>
              <a:defRPr sz="8800" kern="1200">
                <a:solidFill>
                  <a:schemeClr val="tx1"/>
                </a:solidFill>
                <a:latin typeface="+mj-lt"/>
                <a:ea typeface="+mj-ea"/>
                <a:cs typeface="+mj-cs"/>
              </a:defRPr>
            </a:lvl1pPr>
          </a:lstStyle>
          <a:p>
            <a:pPr lvl="0"/>
            <a:r>
              <a:rPr lang="ar-OM" sz="4800" b="1" dirty="0"/>
              <a:t>تابع</a:t>
            </a:r>
            <a:r>
              <a:rPr lang="ar-SA" sz="4800" b="1" dirty="0"/>
              <a:t>:</a:t>
            </a:r>
            <a:r>
              <a:rPr lang="en-US" sz="4800" b="1" dirty="0"/>
              <a:t> </a:t>
            </a:r>
            <a:r>
              <a:rPr lang="ar-OM" sz="4800" b="1"/>
              <a:t>الاصول </a:t>
            </a:r>
            <a:r>
              <a:rPr lang="ar-OM" sz="4800" b="1"/>
              <a:t>الاجتماعية والاقتصادية </a:t>
            </a:r>
            <a:r>
              <a:rPr lang="ar-OM" sz="4800" b="1" dirty="0"/>
              <a:t>للتربية</a:t>
            </a:r>
            <a:br>
              <a:rPr lang="ar-OM" sz="4800" b="1" dirty="0"/>
            </a:br>
            <a:endParaRPr lang="en-US" sz="4800" dirty="0"/>
          </a:p>
        </p:txBody>
      </p:sp>
      <p:sp>
        <p:nvSpPr>
          <p:cNvPr id="5" name="Subtitle 2"/>
          <p:cNvSpPr txBox="1">
            <a:spLocks/>
          </p:cNvSpPr>
          <p:nvPr/>
        </p:nvSpPr>
        <p:spPr>
          <a:xfrm>
            <a:off x="1371600" y="3096543"/>
            <a:ext cx="6400800" cy="1700609"/>
          </a:xfrm>
          <a:prstGeom prst="rect">
            <a:avLst/>
          </a:prstGeom>
          <a:ln w="3175">
            <a:noFill/>
            <a:prstDash val="sysDot"/>
          </a:ln>
        </p:spPr>
        <p:txBody>
          <a:bodyPr>
            <a:normAutofit/>
          </a:bodyPr>
          <a:lst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a:lstStyle>
          <a:p>
            <a:pPr marL="0" indent="0" algn="ctr">
              <a:buNone/>
            </a:pPr>
            <a:r>
              <a:rPr lang="ar-OM" sz="2400" b="1" dirty="0">
                <a:solidFill>
                  <a:prstClr val="black">
                    <a:lumMod val="65000"/>
                    <a:lumOff val="35000"/>
                  </a:prstClr>
                </a:solidFill>
              </a:rPr>
              <a:t>المحاضرة </a:t>
            </a:r>
            <a:r>
              <a:rPr lang="ar-SA" sz="2400" b="1" dirty="0">
                <a:solidFill>
                  <a:prstClr val="black">
                    <a:lumMod val="65000"/>
                    <a:lumOff val="35000"/>
                  </a:prstClr>
                </a:solidFill>
              </a:rPr>
              <a:t>7</a:t>
            </a:r>
            <a:endParaRPr lang="ar-OM" sz="2400" b="1" dirty="0">
              <a:solidFill>
                <a:prstClr val="black">
                  <a:lumMod val="65000"/>
                  <a:lumOff val="35000"/>
                </a:prstClr>
              </a:solidFill>
            </a:endParaRPr>
          </a:p>
          <a:p>
            <a:pPr marL="0" indent="0" algn="ctr">
              <a:buNone/>
            </a:pPr>
            <a:r>
              <a:rPr lang="ar-OM" sz="2400" b="1" dirty="0">
                <a:solidFill>
                  <a:prstClr val="black">
                    <a:lumMod val="65000"/>
                    <a:lumOff val="35000"/>
                  </a:prstClr>
                </a:solidFill>
              </a:rPr>
              <a:t>اصول التربية</a:t>
            </a:r>
          </a:p>
          <a:p>
            <a:pPr marL="0" indent="0" algn="ctr">
              <a:buNone/>
            </a:pPr>
            <a:r>
              <a:rPr lang="ar-OM" sz="2400" b="1" dirty="0">
                <a:solidFill>
                  <a:prstClr val="black">
                    <a:lumMod val="65000"/>
                    <a:lumOff val="35000"/>
                  </a:prstClr>
                </a:solidFill>
              </a:rPr>
              <a:t>202</a:t>
            </a:r>
            <a:r>
              <a:rPr lang="ar-SA" sz="2400" b="1" dirty="0">
                <a:solidFill>
                  <a:prstClr val="black">
                    <a:lumMod val="65000"/>
                    <a:lumOff val="35000"/>
                  </a:prstClr>
                </a:solidFill>
              </a:rPr>
              <a:t>2</a:t>
            </a:r>
            <a:endParaRPr lang="en-US" sz="2400" b="1" dirty="0">
              <a:solidFill>
                <a:prstClr val="black">
                  <a:lumMod val="65000"/>
                  <a:lumOff val="35000"/>
                </a:prstClr>
              </a:solidFill>
            </a:endParaRPr>
          </a:p>
          <a:p>
            <a:pPr marL="0" indent="0" algn="ctr">
              <a:buNone/>
            </a:pPr>
            <a:endParaRPr lang="en-US" sz="3200" b="1" dirty="0"/>
          </a:p>
          <a:p>
            <a:pPr marL="0" indent="0" algn="ctr">
              <a:buNone/>
            </a:pPr>
            <a:endParaRPr lang="ar-OM" sz="3200" dirty="0">
              <a:solidFill>
                <a:srgbClr val="09223F"/>
              </a:solidFill>
              <a:latin typeface="+mj-lt"/>
              <a:cs typeface="Simplified Arabic" panose="02020603050405020304" pitchFamily="18" charset="-78"/>
            </a:endParaRPr>
          </a:p>
        </p:txBody>
      </p:sp>
    </p:spTree>
    <p:extLst>
      <p:ext uri="{BB962C8B-B14F-4D97-AF65-F5344CB8AC3E}">
        <p14:creationId xmlns:p14="http://schemas.microsoft.com/office/powerpoint/2010/main" val="3419367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62760" y="1052736"/>
            <a:ext cx="7200897" cy="780756"/>
          </a:xfrm>
        </p:spPr>
        <p:txBody>
          <a:bodyPr/>
          <a:lstStyle/>
          <a:p>
            <a:r>
              <a:rPr lang="ar-OM" sz="3600" b="1" dirty="0"/>
              <a:t>المقدمة</a:t>
            </a:r>
            <a:endParaRPr lang="ar-SA" b="1" dirty="0"/>
          </a:p>
        </p:txBody>
      </p:sp>
      <p:sp>
        <p:nvSpPr>
          <p:cNvPr id="3" name="عنصر نائب للمحتوى 2"/>
          <p:cNvSpPr>
            <a:spLocks noGrp="1"/>
          </p:cNvSpPr>
          <p:nvPr>
            <p:ph idx="1"/>
          </p:nvPr>
        </p:nvSpPr>
        <p:spPr>
          <a:xfrm>
            <a:off x="516988" y="1979469"/>
            <a:ext cx="8092440" cy="4329851"/>
          </a:xfrm>
        </p:spPr>
        <p:txBody>
          <a:bodyPr>
            <a:normAutofit fontScale="70000" lnSpcReduction="20000"/>
          </a:bodyPr>
          <a:lstStyle/>
          <a:p>
            <a:pPr algn="just"/>
            <a:r>
              <a:rPr lang="ar-SA" b="1" dirty="0" smtClean="0"/>
              <a:t>تعتبر التنشئة الإجتماعية من العمليات الأساسية فى حياة الإنسان وتكمن أهميتها فى </a:t>
            </a:r>
            <a:r>
              <a:rPr lang="ar-SA" b="1" dirty="0" smtClean="0">
                <a:solidFill>
                  <a:srgbClr val="C00000"/>
                </a:solidFill>
              </a:rPr>
              <a:t>أنها تقوم بتحويل الفرد من مخلوق ضعيف عاجز إلى شخصية قادرة على التفاعل فى المحيط </a:t>
            </a:r>
            <a:r>
              <a:rPr lang="en-US" b="1" dirty="0" smtClean="0">
                <a:solidFill>
                  <a:srgbClr val="C00000"/>
                </a:solidFill>
              </a:rPr>
              <a:t> </a:t>
            </a:r>
            <a:r>
              <a:rPr lang="ar-SA" b="1" dirty="0" smtClean="0">
                <a:solidFill>
                  <a:srgbClr val="C00000"/>
                </a:solidFill>
              </a:rPr>
              <a:t>الإجتماعى الذى يحتويه</a:t>
            </a:r>
            <a:endParaRPr lang="ar-OM" b="1" dirty="0" smtClean="0">
              <a:solidFill>
                <a:srgbClr val="C00000"/>
              </a:solidFill>
            </a:endParaRPr>
          </a:p>
          <a:p>
            <a:pPr algn="just"/>
            <a:r>
              <a:rPr lang="ar-SA" b="1" dirty="0" smtClean="0"/>
              <a:t>كما تساعد الفرد على الانتقال من </a:t>
            </a:r>
            <a:r>
              <a:rPr lang="ar-SA" b="1" dirty="0" smtClean="0">
                <a:solidFill>
                  <a:srgbClr val="C00000"/>
                </a:solidFill>
              </a:rPr>
              <a:t>الأتكالية المطلقة والاعتماد على الأخرين </a:t>
            </a:r>
            <a:r>
              <a:rPr lang="ar-SA" b="1" dirty="0" smtClean="0"/>
              <a:t>والتمركز حول الذات فى المراحل الأولى من عمره إلى </a:t>
            </a:r>
            <a:r>
              <a:rPr lang="ar-SA" b="1" dirty="0" smtClean="0">
                <a:solidFill>
                  <a:srgbClr val="C00000"/>
                </a:solidFill>
              </a:rPr>
              <a:t>الاستقلالية والاعتماد على النفس </a:t>
            </a:r>
            <a:r>
              <a:rPr lang="ar-SA" b="1" dirty="0" smtClean="0"/>
              <a:t>عبر المراحل الارتقائية من عمره  .</a:t>
            </a:r>
            <a:endParaRPr lang="en-US" b="1" dirty="0" smtClean="0"/>
          </a:p>
          <a:p>
            <a:pPr algn="just"/>
            <a:r>
              <a:rPr lang="ar-SA" b="1" dirty="0" smtClean="0"/>
              <a:t>وتعد التنشئة الإجتماعية فى مرحلة الطفولة والشباب على درجة كبيرة من الأهمية سواء بالنسبة للفرد نفسه أو بالنسبة للمجتمع </a:t>
            </a:r>
            <a:r>
              <a:rPr lang="en-US" b="1" dirty="0" smtClean="0"/>
              <a:t>:</a:t>
            </a:r>
          </a:p>
          <a:p>
            <a:pPr algn="just">
              <a:buNone/>
            </a:pPr>
            <a:r>
              <a:rPr lang="en-US" b="1" dirty="0" smtClean="0"/>
              <a:t> - </a:t>
            </a:r>
            <a:r>
              <a:rPr lang="ar-SA" b="1" dirty="0" smtClean="0"/>
              <a:t>ففيها يتم رسم ملامح شخصية الفرد ، وتتشكل عاداته واتجاهاته وقيمه وتنمو ميوله واستعدادته وتتفتح قدرته وتتكون مهاراته وتكتسب أنماطه السلوكية </a:t>
            </a:r>
            <a:endParaRPr lang="en-US" b="1" dirty="0" smtClean="0"/>
          </a:p>
          <a:p>
            <a:pPr algn="just">
              <a:buNone/>
            </a:pPr>
            <a:r>
              <a:rPr lang="en-US" b="1" dirty="0" smtClean="0"/>
              <a:t> - </a:t>
            </a:r>
            <a:r>
              <a:rPr lang="ar-SA" b="1" dirty="0" smtClean="0"/>
              <a:t>وخلالها أيضاً يتحدد مسار نموه العقلى والنفسي والإجتماعى والوجدانى وفقا لما تساهم به مؤسسات التنشئة الإجتماعية </a:t>
            </a:r>
            <a:r>
              <a:rPr lang="ar-OM" b="1" dirty="0" smtClean="0"/>
              <a:t>ك</a:t>
            </a:r>
            <a:r>
              <a:rPr lang="ar-SA" b="1" dirty="0" smtClean="0"/>
              <a:t>الأسرة ا</a:t>
            </a:r>
            <a:r>
              <a:rPr lang="ar-OM" b="1" dirty="0" smtClean="0"/>
              <a:t>و</a:t>
            </a:r>
            <a:r>
              <a:rPr lang="en-US" b="1" dirty="0" smtClean="0"/>
              <a:t>h</a:t>
            </a:r>
            <a:r>
              <a:rPr lang="ar-SA" b="1" dirty="0" smtClean="0"/>
              <a:t>لنظم التعليمية </a:t>
            </a:r>
            <a:r>
              <a:rPr lang="ar-OM" b="1" dirty="0" smtClean="0"/>
              <a:t>و</a:t>
            </a:r>
            <a:r>
              <a:rPr lang="ar-SA" b="1" dirty="0" smtClean="0"/>
              <a:t>دور العبادة </a:t>
            </a:r>
            <a:r>
              <a:rPr lang="ar-OM" b="1" dirty="0" smtClean="0"/>
              <a:t>و</a:t>
            </a:r>
            <a:r>
              <a:rPr lang="ar-SA" b="1" dirty="0" smtClean="0"/>
              <a:t>الأندية وسائل الإعلام .</a:t>
            </a:r>
            <a:endParaRPr lang="ar-SA" b="1" dirty="0"/>
          </a:p>
        </p:txBody>
      </p:sp>
    </p:spTree>
    <p:custDataLst>
      <p:tags r:id="rId1"/>
    </p:custDataLst>
    <p:extLst>
      <p:ext uri="{BB962C8B-B14F-4D97-AF65-F5344CB8AC3E}">
        <p14:creationId xmlns:p14="http://schemas.microsoft.com/office/powerpoint/2010/main" val="2875606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u="sng" dirty="0" smtClean="0">
                <a:solidFill>
                  <a:srgbClr val="C00000"/>
                </a:solidFill>
              </a:rPr>
              <a:t> أسباب ضرورية لتربية الفرد والمجتمع  </a:t>
            </a:r>
            <a:r>
              <a:rPr lang="en-US" u="sng" dirty="0" smtClean="0">
                <a:solidFill>
                  <a:srgbClr val="C00000"/>
                </a:solidFill>
              </a:rPr>
              <a:t/>
            </a:r>
            <a:br>
              <a:rPr lang="en-US" u="sng" dirty="0" smtClean="0">
                <a:solidFill>
                  <a:srgbClr val="C00000"/>
                </a:solidFill>
              </a:rPr>
            </a:br>
            <a:endParaRPr lang="ar-SA" u="sng" dirty="0">
              <a:solidFill>
                <a:srgbClr val="C00000"/>
              </a:solidFill>
            </a:endParaRPr>
          </a:p>
        </p:txBody>
      </p:sp>
      <p:sp>
        <p:nvSpPr>
          <p:cNvPr id="3" name="عنصر نائب للمحتوى 2"/>
          <p:cNvSpPr>
            <a:spLocks noGrp="1"/>
          </p:cNvSpPr>
          <p:nvPr>
            <p:ph idx="1"/>
          </p:nvPr>
        </p:nvSpPr>
        <p:spPr>
          <a:xfrm>
            <a:off x="485337" y="1772816"/>
            <a:ext cx="8145193" cy="4608512"/>
          </a:xfrm>
        </p:spPr>
        <p:txBody>
          <a:bodyPr>
            <a:normAutofit fontScale="77500" lnSpcReduction="20000"/>
          </a:bodyPr>
          <a:lstStyle/>
          <a:p>
            <a:pPr algn="just">
              <a:buNone/>
            </a:pPr>
            <a:r>
              <a:rPr lang="ar-OM" sz="3600" b="1" dirty="0"/>
              <a:t>ا</a:t>
            </a:r>
            <a:r>
              <a:rPr lang="ar-SA" sz="3600" b="1" dirty="0"/>
              <a:t>ن التربية ضرورية وهامة بالنسبة للفرد والمجتمع وذلك للأسباب التالية :</a:t>
            </a:r>
            <a:endParaRPr lang="en-US" sz="3600" b="1" dirty="0"/>
          </a:p>
          <a:p>
            <a:pPr algn="just"/>
            <a:r>
              <a:rPr lang="ar-SA" b="1" dirty="0" smtClean="0">
                <a:solidFill>
                  <a:srgbClr val="C00000"/>
                </a:solidFill>
              </a:rPr>
              <a:t>1-التربية استراتيجية قومية كبرى لكل شعوب العالم </a:t>
            </a:r>
            <a:r>
              <a:rPr lang="ar-SA" b="1" dirty="0" smtClean="0"/>
              <a:t>: وأصبحت لا تقل من حيث الأولوية عن أولوية الدفاع والأمن القومي ذلك أن رقي الشعوب وتقدمها وحضارتها تعتمد علي </a:t>
            </a:r>
            <a:r>
              <a:rPr lang="ar-SA" b="1" dirty="0" smtClean="0">
                <a:solidFill>
                  <a:srgbClr val="C00000"/>
                </a:solidFill>
              </a:rPr>
              <a:t>نوعية</a:t>
            </a:r>
            <a:r>
              <a:rPr lang="ar-SA" b="1" dirty="0" smtClean="0"/>
              <a:t> الأفراد وليس عددهم ولتزايد أهمية التربية فان</a:t>
            </a:r>
            <a:r>
              <a:rPr lang="ar-OM" b="1" dirty="0" smtClean="0"/>
              <a:t>ه لا ي</a:t>
            </a:r>
            <a:r>
              <a:rPr lang="ar-SA" b="1" dirty="0" smtClean="0"/>
              <a:t>مكن لأي حكومة أن تترك ميدان التربية لتتولاه الجهود المحلية دون </a:t>
            </a:r>
            <a:r>
              <a:rPr lang="ar-SA" b="1" dirty="0" smtClean="0">
                <a:solidFill>
                  <a:srgbClr val="92D050"/>
                </a:solidFill>
              </a:rPr>
              <a:t>توجيه قومي </a:t>
            </a:r>
            <a:r>
              <a:rPr lang="ar-SA" b="1" dirty="0" smtClean="0"/>
              <a:t>منها ومن هنا يتضح </a:t>
            </a:r>
            <a:r>
              <a:rPr lang="ar-SA" b="1" u="sng" dirty="0" smtClean="0"/>
              <a:t>أن التربية أصبحت تمثل عصب الحياة للشعوب </a:t>
            </a:r>
            <a:r>
              <a:rPr lang="ar-SA" b="1" dirty="0" smtClean="0"/>
              <a:t>.</a:t>
            </a:r>
            <a:endParaRPr lang="en-US" b="1" dirty="0" smtClean="0"/>
          </a:p>
          <a:p>
            <a:pPr algn="just"/>
            <a:r>
              <a:rPr lang="ar-SA" b="1" dirty="0" smtClean="0">
                <a:solidFill>
                  <a:srgbClr val="C00000"/>
                </a:solidFill>
              </a:rPr>
              <a:t>2-أنها عامل هام في التنمية الاقتصادية للشعوب </a:t>
            </a:r>
            <a:r>
              <a:rPr lang="ar-SA" b="1" dirty="0" smtClean="0"/>
              <a:t>:فالعنصر البشري أهم ما تمتلكه أي دولة وقد تؤكد الدور الهام الذي تقوم به التربية في زيادة الدخل القومي وأصبح ينظر للتربية من الناحية الاقتصادية علي أنها </a:t>
            </a:r>
            <a:r>
              <a:rPr lang="ar-SA" b="1" dirty="0" smtClean="0">
                <a:solidFill>
                  <a:srgbClr val="92D050"/>
                </a:solidFill>
              </a:rPr>
              <a:t>استثمار قومي للموارد البشرية </a:t>
            </a:r>
            <a:r>
              <a:rPr lang="ar-SA" b="1" dirty="0" smtClean="0"/>
              <a:t>وللتربية در هام في تنشيط المؤسسات الصناعية والإنتاجية من خلال تطوير </a:t>
            </a:r>
            <a:r>
              <a:rPr lang="ar-SA" b="1" dirty="0" smtClean="0">
                <a:solidFill>
                  <a:srgbClr val="C00000"/>
                </a:solidFill>
              </a:rPr>
              <a:t>المعرفة</a:t>
            </a:r>
            <a:r>
              <a:rPr lang="ar-SA" b="1" dirty="0" smtClean="0"/>
              <a:t> وأساليب العمل والإنتاج .</a:t>
            </a:r>
            <a:endParaRPr lang="en-US" b="1" dirty="0" smtClean="0"/>
          </a:p>
          <a:p>
            <a:endParaRPr lang="ar-SA" dirty="0"/>
          </a:p>
        </p:txBody>
      </p:sp>
    </p:spTree>
    <p:custDataLst>
      <p:tags r:id="rId1"/>
    </p:custDataLst>
    <p:extLst>
      <p:ext uri="{BB962C8B-B14F-4D97-AF65-F5344CB8AC3E}">
        <p14:creationId xmlns:p14="http://schemas.microsoft.com/office/powerpoint/2010/main" val="455888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85337" y="1437542"/>
            <a:ext cx="8145193" cy="4799770"/>
          </a:xfrm>
        </p:spPr>
        <p:txBody>
          <a:bodyPr>
            <a:normAutofit/>
          </a:bodyPr>
          <a:lstStyle/>
          <a:p>
            <a:pPr algn="just"/>
            <a:r>
              <a:rPr lang="ar-OM" sz="2100" b="1" dirty="0">
                <a:solidFill>
                  <a:srgbClr val="C00000"/>
                </a:solidFill>
              </a:rPr>
              <a:t>3</a:t>
            </a:r>
            <a:r>
              <a:rPr lang="ar-SA" sz="2100" b="1" dirty="0"/>
              <a:t>-</a:t>
            </a:r>
            <a:r>
              <a:rPr lang="ar-SA" sz="2100" b="1" dirty="0">
                <a:solidFill>
                  <a:srgbClr val="C00000"/>
                </a:solidFill>
              </a:rPr>
              <a:t>إنها عامل هام في التنمية البشرية : </a:t>
            </a:r>
            <a:r>
              <a:rPr lang="ar-SA" sz="2100" b="1" dirty="0"/>
              <a:t>للتربية دور هام في </a:t>
            </a:r>
            <a:r>
              <a:rPr lang="ar-SA" sz="2100" b="1" dirty="0">
                <a:solidFill>
                  <a:srgbClr val="92D050"/>
                </a:solidFill>
              </a:rPr>
              <a:t>التنمية البشرية للأفراد </a:t>
            </a:r>
            <a:r>
              <a:rPr lang="ar-SA" sz="2100" b="1" dirty="0"/>
              <a:t>من حيث كونهم أفرادا في علاقة اجتماعية تفرضها عليهم أدوارهم المتعددة في المجتمع كالقيام </a:t>
            </a:r>
            <a:r>
              <a:rPr lang="ar-SA" sz="2100" b="1" u="sng" dirty="0"/>
              <a:t>بدور المواطنة الصالحة </a:t>
            </a:r>
            <a:r>
              <a:rPr lang="ar-SA" sz="2100" b="1" dirty="0"/>
              <a:t>القادرة علي تحمل المسؤوليات والقيام بالواجبات التي تفرضها هذه المواطنة وممارسة الحقوق والواجبات القومية والاجتماعية </a:t>
            </a:r>
            <a:r>
              <a:rPr lang="ar-SA" sz="2100" b="1" u="sng" dirty="0"/>
              <a:t>والقيام بدور الأب والأم </a:t>
            </a:r>
            <a:r>
              <a:rPr lang="ar-SA" sz="2100" b="1" dirty="0"/>
              <a:t>ونجاح هذه </a:t>
            </a:r>
            <a:r>
              <a:rPr lang="ar-SA" sz="2100" b="1" u="sng" dirty="0"/>
              <a:t>الأدوار يتوقف علي درجة النضج التربوي </a:t>
            </a:r>
            <a:r>
              <a:rPr lang="ar-SA" sz="2100" b="1" dirty="0"/>
              <a:t>.</a:t>
            </a:r>
            <a:endParaRPr lang="en-US" sz="2100" b="1" dirty="0"/>
          </a:p>
          <a:p>
            <a:pPr algn="just"/>
            <a:r>
              <a:rPr lang="ar-SA" sz="2100" b="1" dirty="0">
                <a:solidFill>
                  <a:srgbClr val="C00000"/>
                </a:solidFill>
              </a:rPr>
              <a:t>4-إنها ضرورة لإرساء الديموقراطية الصحيحة </a:t>
            </a:r>
            <a:r>
              <a:rPr lang="ar-SA" sz="2100" b="1" dirty="0"/>
              <a:t>:فهناك مثل يقول كلما تعلم الإنسان زادت حريته هذا يعني ارتباط الحرية بالتعليم </a:t>
            </a:r>
            <a:r>
              <a:rPr lang="ar-SA" sz="2100" b="1" u="sng" dirty="0"/>
              <a:t>فالتعليم يحرر الإنسان من قيود العبودية والجهل </a:t>
            </a:r>
            <a:r>
              <a:rPr lang="ar-SA" sz="2100" b="1" dirty="0"/>
              <a:t>والحرية </a:t>
            </a:r>
            <a:r>
              <a:rPr lang="ar-OM" sz="2100" b="1" dirty="0"/>
              <a:t>لا </a:t>
            </a:r>
            <a:r>
              <a:rPr lang="ar-SA" sz="2100" b="1" dirty="0"/>
              <a:t>يمكن أن تعمل في ظل الأمية أو الفقر الثقافي وهذا يبز أهمية التربية في </a:t>
            </a:r>
            <a:r>
              <a:rPr lang="ar-SA" sz="2100" b="1" dirty="0">
                <a:solidFill>
                  <a:srgbClr val="92D050"/>
                </a:solidFill>
              </a:rPr>
              <a:t>تكوين المواطن الحر المستنير </a:t>
            </a:r>
            <a:r>
              <a:rPr lang="ar-SA" sz="2100" b="1" dirty="0"/>
              <a:t>القادر علي المشاركة .</a:t>
            </a:r>
            <a:endParaRPr lang="en-US" sz="2100" b="1" dirty="0"/>
          </a:p>
          <a:p>
            <a:pPr algn="just"/>
            <a:r>
              <a:rPr lang="ar-SA" sz="2100" b="1" dirty="0">
                <a:solidFill>
                  <a:srgbClr val="C00000"/>
                </a:solidFill>
              </a:rPr>
              <a:t>5-إنها ضرورية للتماسك الاجتماعي والوحدة القومية والوطنية </a:t>
            </a:r>
            <a:r>
              <a:rPr lang="ar-SA" sz="2100" b="1" dirty="0"/>
              <a:t>: فالتربية عامل هام في توحيد الاتجاهات الدينية والفكرية والثقافية لدى أفراد المجتمع وهي بهذا تساعدهم في خلق </a:t>
            </a:r>
            <a:r>
              <a:rPr lang="ar-SA" sz="2100" b="1" dirty="0">
                <a:solidFill>
                  <a:srgbClr val="92D050"/>
                </a:solidFill>
              </a:rPr>
              <a:t>وحدة فكرية </a:t>
            </a:r>
            <a:r>
              <a:rPr lang="ar-SA" sz="2100" b="1" dirty="0"/>
              <a:t>تساعدهم علي التفاعل وتؤدي إلي ترابطهم وتماسكهم .</a:t>
            </a:r>
            <a:endParaRPr lang="en-US" sz="2100" b="1" dirty="0"/>
          </a:p>
          <a:p>
            <a:endParaRPr lang="ar-SA" dirty="0"/>
          </a:p>
        </p:txBody>
      </p:sp>
    </p:spTree>
    <p:custDataLst>
      <p:tags r:id="rId1"/>
    </p:custDataLst>
    <p:extLst>
      <p:ext uri="{BB962C8B-B14F-4D97-AF65-F5344CB8AC3E}">
        <p14:creationId xmlns:p14="http://schemas.microsoft.com/office/powerpoint/2010/main" val="1206511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4235" y="980729"/>
            <a:ext cx="8187397" cy="5328592"/>
          </a:xfrm>
        </p:spPr>
        <p:txBody>
          <a:bodyPr>
            <a:normAutofit lnSpcReduction="10000"/>
          </a:bodyPr>
          <a:lstStyle/>
          <a:p>
            <a:pPr algn="just"/>
            <a:r>
              <a:rPr lang="ar-OM" sz="2100" b="1" dirty="0">
                <a:solidFill>
                  <a:srgbClr val="C00000"/>
                </a:solidFill>
              </a:rPr>
              <a:t>6</a:t>
            </a:r>
            <a:r>
              <a:rPr lang="ar-SA" sz="2100" b="1" dirty="0">
                <a:solidFill>
                  <a:srgbClr val="C00000"/>
                </a:solidFill>
              </a:rPr>
              <a:t>-أنها عامل هام في إحداث الحراك الاجتماعي </a:t>
            </a:r>
            <a:r>
              <a:rPr lang="ar-SA" sz="2100" b="1" dirty="0"/>
              <a:t>: ويقصد بالحراك الاجتماعي أو التنقل الاجتماعي </a:t>
            </a:r>
            <a:r>
              <a:rPr lang="en-US" sz="2100" b="1" dirty="0"/>
              <a:t>Social   Mobility</a:t>
            </a:r>
            <a:r>
              <a:rPr lang="ar-SA" sz="2100" b="1" dirty="0"/>
              <a:t> ترقى الأفراد وتقدمهم في السلم الاجتماعي </a:t>
            </a:r>
            <a:r>
              <a:rPr lang="ar-OM" sz="2100" b="1" dirty="0"/>
              <a:t>، </a:t>
            </a:r>
            <a:r>
              <a:rPr lang="ar-SA" sz="2100" b="1" dirty="0"/>
              <a:t>بالنسبة للفرد يكون التنقل أفقيا  إذا انتقل من جماعة اجتماعية إلي جماعة أخرى لها نفس المستوى وراسيا إذا انتقل من جماعة أدنى أي جماعة أعلى أو العكس ويتأثر التنقل الاجتماعي بالظروف والأسباب التالية :</a:t>
            </a:r>
            <a:endParaRPr lang="en-US" sz="2100" b="1" dirty="0"/>
          </a:p>
          <a:p>
            <a:pPr algn="just">
              <a:buNone/>
            </a:pPr>
            <a:r>
              <a:rPr lang="ar-SA" sz="1950" b="1" dirty="0"/>
              <a:t>أ-التغير الاجتماعي : حيث يسهل عملية انتقال الأفراد من أدنى السلم إلي أعلاه أو العكس كما يعمل علي فتح الطبقات وإزالة التحديدات الطبقية الضيقة .</a:t>
            </a:r>
            <a:endParaRPr lang="en-US" sz="1950" b="1" dirty="0"/>
          </a:p>
          <a:p>
            <a:pPr algn="just">
              <a:buNone/>
            </a:pPr>
            <a:r>
              <a:rPr lang="ar-SA" sz="1950" b="1" dirty="0"/>
              <a:t>ب-وسائل الاتصال : فكلما زادت وسائل الاتصال بين الناس وبين الجماعات كلما شجع هذا علي التنقل الاجتماعي والعكس صحيح .</a:t>
            </a:r>
            <a:endParaRPr lang="en-US" sz="1950" b="1" dirty="0"/>
          </a:p>
          <a:p>
            <a:pPr algn="just">
              <a:buNone/>
            </a:pPr>
            <a:r>
              <a:rPr lang="ar-SA" sz="1950" b="1" dirty="0"/>
              <a:t>جـ-تقسيم العمل: وهو العامل الثالث المؤثر في عملية الحراك الاجتماعي فكلما اتسع نطاق تقسيم العمل وتنوع التخصص إلي درجة معقدة فان ذلك يخلق ظروفا تعوق الانتقال السهل من طبقة إلي أخرى داخل المجتمع. وتلعب التربية دورا هاما في التقدم والحراك الاجتماعي لأنها تزيد من نوعية الفرد وترتفع بقيته ومن ثم يتحسن دخله ويزداد بمقدار ما يجيد من مهارات ومعرفة ويترتب علي زيادة دخله تحسن وضعه الاقتصادي والاجتماعي .</a:t>
            </a:r>
            <a:endParaRPr lang="en-US" sz="1950" b="1" dirty="0"/>
          </a:p>
          <a:p>
            <a:pPr algn="just"/>
            <a:r>
              <a:rPr lang="ar-SA" sz="2100" b="1" dirty="0">
                <a:solidFill>
                  <a:srgbClr val="C00000"/>
                </a:solidFill>
              </a:rPr>
              <a:t>7- إنها ضرورية لبناء الدولة العصرية : </a:t>
            </a:r>
            <a:r>
              <a:rPr lang="ar-SA" sz="2100" b="1" dirty="0"/>
              <a:t>فالدولة العصرية تعني الدول التي تعيش عصرها علي أساس من التقدم العلمي ويتمتع فيها الفرد بالحياة الحرة الكريمة ويرفرف علي جوانبها أعلام الرفاهية و العدالة الاجتماعية  . </a:t>
            </a:r>
            <a:endParaRPr lang="en-US" sz="2100" b="1" dirty="0"/>
          </a:p>
          <a:p>
            <a:pPr rtl="0">
              <a:buNone/>
            </a:pPr>
            <a:endParaRPr lang="en-US" dirty="0" smtClean="0"/>
          </a:p>
          <a:p>
            <a:endParaRPr lang="ar-SA" dirty="0"/>
          </a:p>
        </p:txBody>
      </p:sp>
    </p:spTree>
    <p:custDataLst>
      <p:tags r:id="rId1"/>
    </p:custDataLst>
    <p:extLst>
      <p:ext uri="{BB962C8B-B14F-4D97-AF65-F5344CB8AC3E}">
        <p14:creationId xmlns:p14="http://schemas.microsoft.com/office/powerpoint/2010/main" val="4287531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36383" y="908721"/>
            <a:ext cx="7200897" cy="770207"/>
          </a:xfrm>
        </p:spPr>
        <p:txBody>
          <a:bodyPr>
            <a:normAutofit/>
          </a:bodyPr>
          <a:lstStyle/>
          <a:p>
            <a:r>
              <a:rPr lang="ar-OM" b="1" u="sng" dirty="0" smtClean="0">
                <a:solidFill>
                  <a:srgbClr val="C00000"/>
                </a:solidFill>
              </a:rPr>
              <a:t>التنشئة الاجتماعية</a:t>
            </a:r>
            <a:endParaRPr lang="ar-SA" b="1" u="sng" dirty="0">
              <a:solidFill>
                <a:srgbClr val="C00000"/>
              </a:solidFill>
            </a:endParaRPr>
          </a:p>
        </p:txBody>
      </p:sp>
      <p:sp>
        <p:nvSpPr>
          <p:cNvPr id="3" name="عنصر نائب للمحتوى 2"/>
          <p:cNvSpPr>
            <a:spLocks noGrp="1"/>
          </p:cNvSpPr>
          <p:nvPr>
            <p:ph idx="1"/>
          </p:nvPr>
        </p:nvSpPr>
        <p:spPr>
          <a:xfrm>
            <a:off x="251521" y="1772816"/>
            <a:ext cx="8568951" cy="4392488"/>
          </a:xfrm>
        </p:spPr>
        <p:txBody>
          <a:bodyPr>
            <a:normAutofit fontScale="77500" lnSpcReduction="20000"/>
          </a:bodyPr>
          <a:lstStyle/>
          <a:p>
            <a:pPr algn="just"/>
            <a:r>
              <a:rPr lang="ar-SA" b="1" dirty="0" smtClean="0"/>
              <a:t>يشير مفهوم التنشئة الإجتماعية إلى </a:t>
            </a:r>
            <a:r>
              <a:rPr lang="ar-SA" b="1" u="sng" dirty="0" smtClean="0"/>
              <a:t>العملية التى يتعلم بواسطتها أو من خلالها الأفراد قيم ولغة المجتمع والسلوك المتوقع منهم كأعضاء فى المجتمع ويتم ذلك من خلال الأسرة أو المدرسة وحتى زملاء الرفاق </a:t>
            </a:r>
            <a:r>
              <a:rPr lang="ar-SA" b="1" dirty="0" smtClean="0"/>
              <a:t>. </a:t>
            </a:r>
            <a:endParaRPr lang="en-US" b="1" dirty="0" smtClean="0"/>
          </a:p>
          <a:p>
            <a:pPr algn="just"/>
            <a:r>
              <a:rPr lang="ar-SA" b="1" dirty="0" smtClean="0"/>
              <a:t>وتعتبر عملية التنشئة الإجتماعية </a:t>
            </a:r>
            <a:r>
              <a:rPr lang="en-US" b="1" dirty="0" err="1" smtClean="0"/>
              <a:t>Socialication</a:t>
            </a:r>
            <a:r>
              <a:rPr lang="en-US" b="1" dirty="0" smtClean="0"/>
              <a:t> </a:t>
            </a:r>
            <a:r>
              <a:rPr lang="ar-SA" b="1" dirty="0" smtClean="0"/>
              <a:t> من أهم العمليات الإجتماعية التى تحدث فى المجتمع وينظر علماء الاجتماع إلى هذه العملية التى </a:t>
            </a:r>
            <a:r>
              <a:rPr lang="ar-SA" b="1" u="sng" dirty="0" smtClean="0"/>
              <a:t>عن طريقها تتكون الشخصية الإنسانية </a:t>
            </a:r>
            <a:r>
              <a:rPr lang="ar-SA" b="1" dirty="0" smtClean="0"/>
              <a:t>.</a:t>
            </a:r>
            <a:endParaRPr lang="en-US" b="1" dirty="0" smtClean="0"/>
          </a:p>
          <a:p>
            <a:pPr algn="just"/>
            <a:r>
              <a:rPr lang="ar-SA" b="1" dirty="0" smtClean="0"/>
              <a:t>ولذلك تعرف التنشئة الإجتماعية على </a:t>
            </a:r>
            <a:r>
              <a:rPr lang="ar-SA" b="1" dirty="0" smtClean="0">
                <a:solidFill>
                  <a:srgbClr val="C00000"/>
                </a:solidFill>
              </a:rPr>
              <a:t>أنها عملية يكتسب الفرد عن طريقها الذات الإجتماعية ويتكون بناء الشخصية ، كما أن المجتمع تنتقل ثقافته من جيل إلى آخر عن طريق هذه العملية </a:t>
            </a:r>
            <a:r>
              <a:rPr lang="ar-SA" b="1" dirty="0" smtClean="0"/>
              <a:t>. </a:t>
            </a:r>
            <a:endParaRPr lang="en-US" b="1" dirty="0" smtClean="0"/>
          </a:p>
          <a:p>
            <a:pPr algn="just"/>
            <a:r>
              <a:rPr lang="ar-SA" b="1" dirty="0" smtClean="0"/>
              <a:t>وتعرف التنشئة الإجتماعية أيضاً على </a:t>
            </a:r>
            <a:r>
              <a:rPr lang="ar-SA" b="1" dirty="0" smtClean="0">
                <a:solidFill>
                  <a:srgbClr val="C00000"/>
                </a:solidFill>
              </a:rPr>
              <a:t>أنها التطبيع الإجتماعى للإنسان أو هى العملية التى تساعد على بناء الشخصية التى بمقتضاها يتحول الفرد من كائن بيولوجى عند مولده إلى كائن إجتماعى يكتسب خبراته وتجاربه </a:t>
            </a:r>
            <a:r>
              <a:rPr lang="ar-OM" b="1" dirty="0" smtClean="0">
                <a:solidFill>
                  <a:srgbClr val="C00000"/>
                </a:solidFill>
              </a:rPr>
              <a:t>م</a:t>
            </a:r>
            <a:r>
              <a:rPr lang="ar-SA" b="1" dirty="0" smtClean="0">
                <a:solidFill>
                  <a:srgbClr val="C00000"/>
                </a:solidFill>
              </a:rPr>
              <a:t>من سبقوه إلى الحياة ويؤثر ويتأثر </a:t>
            </a:r>
            <a:r>
              <a:rPr lang="ar-OM" b="1" dirty="0" smtClean="0">
                <a:solidFill>
                  <a:srgbClr val="C00000"/>
                </a:solidFill>
              </a:rPr>
              <a:t>ب</a:t>
            </a:r>
            <a:r>
              <a:rPr lang="ar-SA" b="1" dirty="0" smtClean="0">
                <a:solidFill>
                  <a:srgbClr val="C00000"/>
                </a:solidFill>
              </a:rPr>
              <a:t>المجتمع الذى يعيش فيه </a:t>
            </a:r>
            <a:endParaRPr lang="ar-SA" b="1" dirty="0">
              <a:solidFill>
                <a:srgbClr val="C00000"/>
              </a:solidFill>
            </a:endParaRPr>
          </a:p>
        </p:txBody>
      </p:sp>
    </p:spTree>
    <p:custDataLst>
      <p:tags r:id="rId1"/>
    </p:custDataLst>
    <p:extLst>
      <p:ext uri="{BB962C8B-B14F-4D97-AF65-F5344CB8AC3E}">
        <p14:creationId xmlns:p14="http://schemas.microsoft.com/office/powerpoint/2010/main" val="193019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41658" y="908721"/>
            <a:ext cx="7200897" cy="886265"/>
          </a:xfrm>
        </p:spPr>
        <p:txBody>
          <a:bodyPr/>
          <a:lstStyle/>
          <a:p>
            <a:r>
              <a:rPr lang="ar-OM" b="1" u="sng" dirty="0" smtClean="0"/>
              <a:t>اهداف التنشئة الاجتماعية</a:t>
            </a:r>
            <a:endParaRPr lang="ar-SA" b="1" u="sng" dirty="0"/>
          </a:p>
        </p:txBody>
      </p:sp>
      <p:sp>
        <p:nvSpPr>
          <p:cNvPr id="3" name="عنصر نائب للمحتوى 2"/>
          <p:cNvSpPr>
            <a:spLocks noGrp="1"/>
          </p:cNvSpPr>
          <p:nvPr>
            <p:ph idx="1"/>
          </p:nvPr>
        </p:nvSpPr>
        <p:spPr>
          <a:xfrm>
            <a:off x="251521" y="2049487"/>
            <a:ext cx="8640960" cy="4115817"/>
          </a:xfrm>
        </p:spPr>
        <p:txBody>
          <a:bodyPr>
            <a:normAutofit fontScale="70000" lnSpcReduction="20000"/>
          </a:bodyPr>
          <a:lstStyle/>
          <a:p>
            <a:pPr algn="just"/>
            <a:r>
              <a:rPr lang="ar-SA" sz="3400" b="1" u="sng" dirty="0">
                <a:solidFill>
                  <a:srgbClr val="C00000"/>
                </a:solidFill>
              </a:rPr>
              <a:t>يمكن تلخيص أهداف عملية التنشئة الاجتماعية في النقاط التالية :</a:t>
            </a:r>
            <a:endParaRPr lang="en-US" sz="3400" b="1" u="sng" dirty="0">
              <a:solidFill>
                <a:srgbClr val="C00000"/>
              </a:solidFill>
            </a:endParaRPr>
          </a:p>
          <a:p>
            <a:pPr lvl="0" algn="just"/>
            <a:r>
              <a:rPr lang="ar-SA" b="1" dirty="0" smtClean="0">
                <a:solidFill>
                  <a:srgbClr val="0070C0"/>
                </a:solidFill>
              </a:rPr>
              <a:t>تكوين جماعات </a:t>
            </a:r>
            <a:r>
              <a:rPr lang="ar-SA" b="1" dirty="0" smtClean="0"/>
              <a:t>ذات أهداف مرسومة تؤمن بقيم معينة وهذا له أثره المباشر علي درجة التنظيم الاجتماعي وبالتالي تقدم للمجتمع بعد ذلك :</a:t>
            </a:r>
            <a:endParaRPr lang="en-US" b="1" dirty="0" smtClean="0"/>
          </a:p>
          <a:p>
            <a:pPr lvl="0" algn="just"/>
            <a:r>
              <a:rPr lang="ar-SA" b="1" dirty="0" smtClean="0"/>
              <a:t>إكساب الطفل </a:t>
            </a:r>
            <a:r>
              <a:rPr lang="ar-SA" b="1" dirty="0" smtClean="0">
                <a:solidFill>
                  <a:srgbClr val="0070C0"/>
                </a:solidFill>
              </a:rPr>
              <a:t>مبادئ واتجاهات المجتمع </a:t>
            </a:r>
            <a:r>
              <a:rPr lang="ar-SA" b="1" dirty="0" smtClean="0"/>
              <a:t>الذي يعيش فيه حتى يسهل اندماجه ويؤدي واجباته دون أي عائق .</a:t>
            </a:r>
            <a:endParaRPr lang="en-US" b="1" dirty="0" smtClean="0"/>
          </a:p>
          <a:p>
            <a:pPr lvl="0" algn="just"/>
            <a:r>
              <a:rPr lang="ar-SA" b="1" dirty="0" smtClean="0">
                <a:solidFill>
                  <a:srgbClr val="0070C0"/>
                </a:solidFill>
              </a:rPr>
              <a:t>تهذيب الغرائز </a:t>
            </a:r>
            <a:r>
              <a:rPr lang="ar-SA" b="1" dirty="0" smtClean="0"/>
              <a:t>الطبيعية لديه وتعويده العادات الصالحة في المأكل والملبس والمشرب وطرق المعاملة وإعطائه معومات عن الحياة وعن مجتمعه .</a:t>
            </a:r>
            <a:endParaRPr lang="en-US" b="1" dirty="0" smtClean="0"/>
          </a:p>
          <a:p>
            <a:pPr lvl="0" algn="just"/>
            <a:r>
              <a:rPr lang="ar-SA" b="1" dirty="0" smtClean="0"/>
              <a:t>تعديل </a:t>
            </a:r>
            <a:r>
              <a:rPr lang="ar-SA" b="1" dirty="0" smtClean="0">
                <a:solidFill>
                  <a:srgbClr val="0070C0"/>
                </a:solidFill>
              </a:rPr>
              <a:t>وصقل الذكاء الفطري </a:t>
            </a:r>
            <a:r>
              <a:rPr lang="ar-SA" b="1" dirty="0" smtClean="0"/>
              <a:t>لدى الطفل وذلك باتباع الأسلوب العلمي في معاملة الطفل وتنشئته منذ بدء حياته .</a:t>
            </a:r>
            <a:endParaRPr lang="en-US" b="1" dirty="0" smtClean="0"/>
          </a:p>
          <a:p>
            <a:pPr lvl="0" algn="just"/>
            <a:r>
              <a:rPr lang="ar-SA" b="1" dirty="0" smtClean="0"/>
              <a:t>التركيز علي </a:t>
            </a:r>
            <a:r>
              <a:rPr lang="ar-SA" b="1" dirty="0" smtClean="0">
                <a:solidFill>
                  <a:srgbClr val="0070C0"/>
                </a:solidFill>
              </a:rPr>
              <a:t>السلوك المعقول والمهذب </a:t>
            </a:r>
            <a:r>
              <a:rPr lang="ar-SA" b="1" dirty="0" smtClean="0"/>
              <a:t>سوف يلقى المكافأة والتقدير والإشباع المادي والعاطفي وهذا يؤدي إلي التكامل في شخصية الطفل منذ صغره .</a:t>
            </a:r>
            <a:endParaRPr lang="en-US" b="1" dirty="0" smtClean="0"/>
          </a:p>
          <a:p>
            <a:pPr lvl="0" algn="just"/>
            <a:r>
              <a:rPr lang="ar-SA" b="1" dirty="0" smtClean="0"/>
              <a:t>تشرب الطفل </a:t>
            </a:r>
            <a:r>
              <a:rPr lang="ar-SA" b="1" dirty="0" smtClean="0">
                <a:solidFill>
                  <a:srgbClr val="0070C0"/>
                </a:solidFill>
              </a:rPr>
              <a:t>للقيم الاجتماعية الإيجابية </a:t>
            </a:r>
            <a:r>
              <a:rPr lang="ar-SA" b="1" dirty="0" smtClean="0"/>
              <a:t>مثل : التعاون والحرية والاستقلال والاعتزاز بالنفس والانتماء للجماعة واحترام الكبير ........الخ</a:t>
            </a:r>
            <a:endParaRPr lang="en-US" b="1" dirty="0" smtClean="0"/>
          </a:p>
          <a:p>
            <a:endParaRPr lang="ar-SA" dirty="0"/>
          </a:p>
        </p:txBody>
      </p:sp>
    </p:spTree>
    <p:custDataLst>
      <p:tags r:id="rId1"/>
    </p:custDataLst>
    <p:extLst>
      <p:ext uri="{BB962C8B-B14F-4D97-AF65-F5344CB8AC3E}">
        <p14:creationId xmlns:p14="http://schemas.microsoft.com/office/powerpoint/2010/main" val="1044787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930" y="1448093"/>
            <a:ext cx="8208499" cy="4093698"/>
          </a:xfrm>
        </p:spPr>
        <p:txBody>
          <a:bodyPr>
            <a:normAutofit/>
          </a:bodyPr>
          <a:lstStyle/>
          <a:p>
            <a:pPr lvl="0" algn="just"/>
            <a:r>
              <a:rPr lang="ar-SA" sz="2100" b="1" dirty="0">
                <a:solidFill>
                  <a:srgbClr val="0070C0"/>
                </a:solidFill>
              </a:rPr>
              <a:t>الإعداد العلمي للطفل </a:t>
            </a:r>
            <a:r>
              <a:rPr lang="ar-SA" sz="2100" b="1" dirty="0"/>
              <a:t>لكي يكون مرتفع الكفاءة العلمية والعملية من خلال مراحل متتالية </a:t>
            </a:r>
            <a:endParaRPr lang="en-US" sz="2100" b="1" dirty="0"/>
          </a:p>
          <a:p>
            <a:pPr lvl="0" algn="just"/>
            <a:r>
              <a:rPr lang="ar-SA" sz="2100" b="1" dirty="0">
                <a:solidFill>
                  <a:srgbClr val="0070C0"/>
                </a:solidFill>
              </a:rPr>
              <a:t>ضبط السلوك وأساليب إشباع الحاجات </a:t>
            </a:r>
            <a:r>
              <a:rPr lang="ar-SA" sz="2100" b="1" dirty="0"/>
              <a:t>وفقا لما يفرضه ويحدده المجتمع مثل : اكتساب اللغة </a:t>
            </a:r>
            <a:r>
              <a:rPr lang="ar-OM" sz="2100" b="1" dirty="0"/>
              <a:t>في </a:t>
            </a:r>
            <a:r>
              <a:rPr lang="ar-SA" sz="2100" b="1" dirty="0"/>
              <a:t>الأسرة والعادات والتقاليد وإشباع الرغبات والحاجات الفطرية والاجتماعية والنفسية </a:t>
            </a:r>
            <a:endParaRPr lang="en-US" sz="2100" b="1" dirty="0"/>
          </a:p>
          <a:p>
            <a:pPr lvl="0" algn="just"/>
            <a:r>
              <a:rPr lang="ar-SA" sz="2100" b="1" dirty="0"/>
              <a:t>تعلم </a:t>
            </a:r>
            <a:r>
              <a:rPr lang="ar-SA" sz="2100" b="1" dirty="0">
                <a:solidFill>
                  <a:srgbClr val="0070C0"/>
                </a:solidFill>
              </a:rPr>
              <a:t>الأدوار الاجتماعية المتوقعة </a:t>
            </a:r>
            <a:r>
              <a:rPr lang="ar-SA" sz="2100" b="1" dirty="0"/>
              <a:t>من الفرد بحسب جنسه ومهنته ومركزه الاجتماعي وطبقته الاجتماعية التي ينتمي إليها </a:t>
            </a:r>
            <a:endParaRPr lang="en-US" sz="2100" b="1" dirty="0"/>
          </a:p>
          <a:p>
            <a:pPr lvl="0" algn="just"/>
            <a:r>
              <a:rPr lang="ar-SA" sz="2100" b="1" dirty="0"/>
              <a:t>اكتساب </a:t>
            </a:r>
            <a:r>
              <a:rPr lang="ar-SA" sz="2100" b="1" dirty="0">
                <a:solidFill>
                  <a:srgbClr val="0070C0"/>
                </a:solidFill>
              </a:rPr>
              <a:t>العناصر الثقافية للجماعة </a:t>
            </a:r>
            <a:r>
              <a:rPr lang="ar-SA" sz="2100" b="1" dirty="0"/>
              <a:t>التي تصبح جزءا من تكوينه الشخصي .</a:t>
            </a:r>
            <a:endParaRPr lang="en-US" sz="2100" b="1" dirty="0"/>
          </a:p>
          <a:p>
            <a:pPr lvl="0" algn="just"/>
            <a:r>
              <a:rPr lang="ar-SA" sz="2100" b="1" dirty="0"/>
              <a:t>تحويل الطفل من </a:t>
            </a:r>
            <a:r>
              <a:rPr lang="ar-SA" sz="2100" b="1" dirty="0">
                <a:solidFill>
                  <a:srgbClr val="0070C0"/>
                </a:solidFill>
              </a:rPr>
              <a:t>كائن بيولوجي إلي كائن اجتماعي </a:t>
            </a:r>
            <a:r>
              <a:rPr lang="ar-SA" sz="2100" b="1" dirty="0"/>
              <a:t>بمعنى تحول الفرد من طفل يعتمد علي غيره إلي طفل يعتمد علي نفسه يدرك معنى المسئولية .</a:t>
            </a:r>
            <a:endParaRPr lang="en-US" sz="2100" b="1" dirty="0"/>
          </a:p>
          <a:p>
            <a:endParaRPr lang="en-US" dirty="0"/>
          </a:p>
        </p:txBody>
      </p:sp>
    </p:spTree>
    <p:custDataLst>
      <p:tags r:id="rId1"/>
    </p:custDataLst>
    <p:extLst>
      <p:ext uri="{BB962C8B-B14F-4D97-AF65-F5344CB8AC3E}">
        <p14:creationId xmlns:p14="http://schemas.microsoft.com/office/powerpoint/2010/main" val="1465077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1553" y="1616906"/>
            <a:ext cx="7200897" cy="569742"/>
          </a:xfrm>
        </p:spPr>
        <p:txBody>
          <a:bodyPr>
            <a:normAutofit fontScale="90000"/>
          </a:bodyPr>
          <a:lstStyle/>
          <a:p>
            <a:r>
              <a:rPr lang="ar-SA" b="1" u="sng" dirty="0" smtClean="0"/>
              <a:t> أشكال التنشئة الاجتماعية  </a:t>
            </a:r>
            <a:r>
              <a:rPr lang="en-US" u="sng" dirty="0" smtClean="0"/>
              <a:t/>
            </a:r>
            <a:br>
              <a:rPr lang="en-US" u="sng" dirty="0" smtClean="0"/>
            </a:br>
            <a:endParaRPr lang="ar-SA" u="sng" dirty="0"/>
          </a:p>
        </p:txBody>
      </p:sp>
      <p:sp>
        <p:nvSpPr>
          <p:cNvPr id="3" name="عنصر نائب للمحتوى 2"/>
          <p:cNvSpPr>
            <a:spLocks noGrp="1"/>
          </p:cNvSpPr>
          <p:nvPr>
            <p:ph idx="1"/>
          </p:nvPr>
        </p:nvSpPr>
        <p:spPr>
          <a:xfrm>
            <a:off x="485337" y="2091691"/>
            <a:ext cx="8134643" cy="3439551"/>
          </a:xfrm>
        </p:spPr>
        <p:txBody>
          <a:bodyPr>
            <a:normAutofit fontScale="70000" lnSpcReduction="20000"/>
          </a:bodyPr>
          <a:lstStyle/>
          <a:p>
            <a:pPr algn="just"/>
            <a:r>
              <a:rPr lang="ar-SA" b="1" dirty="0" smtClean="0">
                <a:solidFill>
                  <a:srgbClr val="C00000"/>
                </a:solidFill>
              </a:rPr>
              <a:t>للتنشئة الاجتماعية شكلين رئيسيين هما :</a:t>
            </a:r>
            <a:endParaRPr lang="en-US" b="1" dirty="0" smtClean="0">
              <a:solidFill>
                <a:srgbClr val="C00000"/>
              </a:solidFill>
            </a:endParaRPr>
          </a:p>
          <a:p>
            <a:pPr algn="just"/>
            <a:r>
              <a:rPr lang="ar-SA" b="1" dirty="0" smtClean="0">
                <a:solidFill>
                  <a:srgbClr val="00B0F0"/>
                </a:solidFill>
              </a:rPr>
              <a:t>الشكل الأول : التنشئة الاجتماعية المقصودة : وتتم من خلال ما يلي :</a:t>
            </a:r>
            <a:endParaRPr lang="en-US" b="1" dirty="0" smtClean="0">
              <a:solidFill>
                <a:srgbClr val="00B0F0"/>
              </a:solidFill>
            </a:endParaRPr>
          </a:p>
          <a:p>
            <a:pPr lvl="0" algn="just">
              <a:buNone/>
            </a:pPr>
            <a:r>
              <a:rPr lang="ar-SA" b="1" u="sng" dirty="0" smtClean="0"/>
              <a:t>الأسرة : </a:t>
            </a:r>
            <a:r>
              <a:rPr lang="ar-SA" b="1" dirty="0" smtClean="0"/>
              <a:t> فهي تعلم أبنائها اللغة والسلوك وفق نظامها الثقافي ومعاييرها  وتحدد لهم الطرق والأساليب والأدوات التي تتصل بتشرب هذه الثقافة .</a:t>
            </a:r>
            <a:endParaRPr lang="en-US" b="1" dirty="0" smtClean="0"/>
          </a:p>
          <a:p>
            <a:pPr lvl="0" algn="just">
              <a:buNone/>
            </a:pPr>
            <a:r>
              <a:rPr lang="ar-SA" b="1" u="sng" dirty="0" smtClean="0"/>
              <a:t>المدرسة : </a:t>
            </a:r>
            <a:r>
              <a:rPr lang="ar-SA" b="1" dirty="0" smtClean="0"/>
              <a:t>فالتعلم المدرسي بمختلف مراحله يكون تعليما مقصودا له أهدافه وطرقه وأساليبه ونظمه ومناهجه التي تتصل بتربية الأفراد وتنشئتهم بطرق معينة .</a:t>
            </a:r>
            <a:endParaRPr lang="en-US" b="1" dirty="0" smtClean="0"/>
          </a:p>
          <a:p>
            <a:pPr algn="just"/>
            <a:r>
              <a:rPr lang="ar-SA" b="1" dirty="0" smtClean="0">
                <a:solidFill>
                  <a:srgbClr val="00B0F0"/>
                </a:solidFill>
              </a:rPr>
              <a:t>الشكل الثاني : التنشئة الاجتماعية غير المقصودة :</a:t>
            </a:r>
            <a:endParaRPr lang="en-US" b="1" dirty="0" smtClean="0">
              <a:solidFill>
                <a:srgbClr val="00B0F0"/>
              </a:solidFill>
            </a:endParaRPr>
          </a:p>
          <a:p>
            <a:pPr algn="just">
              <a:buNone/>
            </a:pPr>
            <a:r>
              <a:rPr lang="ar-SA" b="1" dirty="0" smtClean="0"/>
              <a:t>ويتم هذا النمط من خلال وسائل التربية والثقافة العامة مثل : وسائل الاعلام المختلفة والمسجد وغيرها من المؤسسات التي تسهم في عملية التنشئة الاجتماعية.</a:t>
            </a:r>
            <a:endParaRPr lang="en-US" b="1" dirty="0" smtClean="0"/>
          </a:p>
          <a:p>
            <a:endParaRPr lang="ar-SA" dirty="0"/>
          </a:p>
        </p:txBody>
      </p:sp>
    </p:spTree>
    <p:custDataLst>
      <p:tags r:id="rId1"/>
    </p:custDataLst>
    <p:extLst>
      <p:ext uri="{BB962C8B-B14F-4D97-AF65-F5344CB8AC3E}">
        <p14:creationId xmlns:p14="http://schemas.microsoft.com/office/powerpoint/2010/main" val="2485334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3" y="1310933"/>
            <a:ext cx="7200897" cy="865164"/>
          </a:xfrm>
        </p:spPr>
        <p:txBody>
          <a:bodyPr/>
          <a:lstStyle/>
          <a:p>
            <a:r>
              <a:rPr lang="ar-OM" b="1" u="sng" dirty="0" smtClean="0">
                <a:solidFill>
                  <a:srgbClr val="C00000"/>
                </a:solidFill>
              </a:rPr>
              <a:t>المؤسسات التربوية</a:t>
            </a:r>
            <a:endParaRPr lang="en-US" b="1" u="sng" dirty="0">
              <a:solidFill>
                <a:srgbClr val="C00000"/>
              </a:solidFill>
            </a:endParaRPr>
          </a:p>
        </p:txBody>
      </p:sp>
      <p:sp>
        <p:nvSpPr>
          <p:cNvPr id="3" name="Content Placeholder 2"/>
          <p:cNvSpPr>
            <a:spLocks noGrp="1"/>
          </p:cNvSpPr>
          <p:nvPr>
            <p:ph idx="1"/>
          </p:nvPr>
        </p:nvSpPr>
        <p:spPr>
          <a:xfrm>
            <a:off x="474785" y="2197198"/>
            <a:ext cx="8145194" cy="4184130"/>
          </a:xfrm>
        </p:spPr>
        <p:txBody>
          <a:bodyPr>
            <a:normAutofit fontScale="62500" lnSpcReduction="20000"/>
          </a:bodyPr>
          <a:lstStyle/>
          <a:p>
            <a:pPr algn="just"/>
            <a:r>
              <a:rPr lang="ar-OM" b="1" dirty="0" smtClean="0"/>
              <a:t>ان </a:t>
            </a:r>
            <a:r>
              <a:rPr lang="ar-EG" b="1" dirty="0" smtClean="0"/>
              <a:t>عملية التربية كما تتصف </a:t>
            </a:r>
            <a:r>
              <a:rPr lang="ar-EG" b="1" u="sng" dirty="0" smtClean="0"/>
              <a:t>بالاستمرار والتكامل </a:t>
            </a:r>
            <a:r>
              <a:rPr lang="ar-EG" b="1" dirty="0" smtClean="0"/>
              <a:t>المشار إليهما تتصف أيضا بأنها </a:t>
            </a:r>
            <a:r>
              <a:rPr lang="ar-EG" b="1" u="sng" dirty="0" smtClean="0"/>
              <a:t>قسمة مشتركة بين التعليم المدرسي وغير المدرسي </a:t>
            </a:r>
            <a:r>
              <a:rPr lang="ar-EG" b="1" dirty="0" smtClean="0"/>
              <a:t>فهي تتم في أماكن عديدة منها المنزل والمدرسة وجماعة الأقران في الشارع والملعب وفي دور العبادة وتحت تأثير الصحافة والإذاعة والثقافة الوطنية</a:t>
            </a:r>
            <a:endParaRPr lang="ar-OM" b="1" dirty="0" smtClean="0"/>
          </a:p>
          <a:p>
            <a:pPr algn="just"/>
            <a:r>
              <a:rPr lang="ar-EG" b="1" dirty="0" smtClean="0"/>
              <a:t> كما أنها تتم في </a:t>
            </a:r>
            <a:r>
              <a:rPr lang="ar-EG" b="1" u="sng" dirty="0" smtClean="0"/>
              <a:t>أزمان مختلفة </a:t>
            </a:r>
            <a:r>
              <a:rPr lang="ar-EG" b="1" dirty="0" smtClean="0"/>
              <a:t>وتحت تأثير </a:t>
            </a:r>
            <a:r>
              <a:rPr lang="ar-EG" b="1" u="sng" dirty="0" smtClean="0"/>
              <a:t>قوى متعددة </a:t>
            </a:r>
            <a:r>
              <a:rPr lang="ar-EG" b="1" dirty="0" smtClean="0"/>
              <a:t>يكون في بعضها الأب معلما وفي بعضها الآخر يكون المدرس معلما والثالث يكون رجل الدين معلما والرابع يكون القرين معلما ...... وهكذا .</a:t>
            </a:r>
            <a:endParaRPr lang="en-US" b="1" dirty="0" smtClean="0"/>
          </a:p>
          <a:p>
            <a:pPr algn="just"/>
            <a:r>
              <a:rPr lang="ar-EG" b="1" dirty="0" smtClean="0">
                <a:solidFill>
                  <a:srgbClr val="FF0000"/>
                </a:solidFill>
              </a:rPr>
              <a:t>وهي تتم حيثما وجدت عناصرها من معلم ومتعلم وموقف تعليمي وتفاعل </a:t>
            </a:r>
            <a:r>
              <a:rPr lang="ar-EG" b="1" dirty="0" smtClean="0"/>
              <a:t>مع هذا الموقف واكتساب للحلول التي مورست في مواجهة المشكلات المختلفة في هذا الموقف </a:t>
            </a:r>
            <a:endParaRPr lang="ar-OM" b="1" dirty="0" smtClean="0"/>
          </a:p>
          <a:p>
            <a:pPr algn="just"/>
            <a:r>
              <a:rPr lang="ar-EG" b="1" dirty="0" smtClean="0"/>
              <a:t>هذه المؤسسات تعرف " </a:t>
            </a:r>
            <a:r>
              <a:rPr lang="ar-EG" b="1" u="sng" dirty="0" smtClean="0"/>
              <a:t>بمؤسسات التنشئة الاجتماعية </a:t>
            </a:r>
            <a:r>
              <a:rPr lang="ar-EG" b="1" dirty="0" smtClean="0"/>
              <a:t>" أو " </a:t>
            </a:r>
            <a:r>
              <a:rPr lang="ar-EG" b="1" u="sng" dirty="0" smtClean="0"/>
              <a:t>وكالات التنشئة الاجتماعية </a:t>
            </a:r>
            <a:r>
              <a:rPr lang="ar-EG" b="1" dirty="0" smtClean="0"/>
              <a:t>" باعتبار أنها موكلة من قبل المجتمع بالقيام بعملية التنشئة ويطلق عليها البعض " </a:t>
            </a:r>
            <a:r>
              <a:rPr lang="ar-EG" b="1" u="sng" dirty="0" smtClean="0"/>
              <a:t>وسائط التنشئة الاجتماعية </a:t>
            </a:r>
            <a:r>
              <a:rPr lang="ar-EG" b="1" dirty="0" smtClean="0"/>
              <a:t>"  باعتبارها وسيطا بين المجتمع والأفراد  وتعد </a:t>
            </a:r>
            <a:r>
              <a:rPr lang="ar-EG" b="1" dirty="0" smtClean="0">
                <a:solidFill>
                  <a:srgbClr val="FF0000"/>
                </a:solidFill>
              </a:rPr>
              <a:t>الأسرة</a:t>
            </a:r>
            <a:r>
              <a:rPr lang="ar-EG" b="1" dirty="0" smtClean="0"/>
              <a:t> </a:t>
            </a:r>
            <a:r>
              <a:rPr lang="ar-EG" b="1" dirty="0" smtClean="0">
                <a:solidFill>
                  <a:srgbClr val="FF0000"/>
                </a:solidFill>
              </a:rPr>
              <a:t>والمدرسة</a:t>
            </a:r>
            <a:r>
              <a:rPr lang="ar-EG" b="1" dirty="0" smtClean="0"/>
              <a:t> وجماعة الرفاق أو </a:t>
            </a:r>
            <a:r>
              <a:rPr lang="ar-EG" b="1" dirty="0" smtClean="0">
                <a:solidFill>
                  <a:srgbClr val="FF0000"/>
                </a:solidFill>
              </a:rPr>
              <a:t>الأقران</a:t>
            </a:r>
            <a:r>
              <a:rPr lang="ar-EG" b="1" dirty="0" smtClean="0"/>
              <a:t> ووسائل </a:t>
            </a:r>
            <a:r>
              <a:rPr lang="ar-EG" b="1" dirty="0" smtClean="0">
                <a:solidFill>
                  <a:srgbClr val="FF0000"/>
                </a:solidFill>
              </a:rPr>
              <a:t>الإعلام</a:t>
            </a:r>
            <a:r>
              <a:rPr lang="ar-EG" b="1" dirty="0" smtClean="0"/>
              <a:t> من أهم هذه المؤسسات في التنشئة الاجتماعية .</a:t>
            </a:r>
            <a:endParaRPr lang="ar-OM" b="1" dirty="0" smtClean="0"/>
          </a:p>
          <a:p>
            <a:pPr algn="just"/>
            <a:r>
              <a:rPr lang="ar-OM" sz="2625" b="1" u="sng" dirty="0">
                <a:solidFill>
                  <a:srgbClr val="C00000"/>
                </a:solidFill>
              </a:rPr>
              <a:t>ومن هذه المؤسسات التربوية :</a:t>
            </a:r>
            <a:endParaRPr lang="en-US" sz="2625" b="1" u="sng" dirty="0">
              <a:solidFill>
                <a:srgbClr val="C00000"/>
              </a:solidFill>
            </a:endParaRPr>
          </a:p>
          <a:p>
            <a:endParaRPr lang="en-US" dirty="0"/>
          </a:p>
        </p:txBody>
      </p:sp>
    </p:spTree>
    <p:custDataLst>
      <p:tags r:id="rId1"/>
    </p:custDataLst>
    <p:extLst>
      <p:ext uri="{BB962C8B-B14F-4D97-AF65-F5344CB8AC3E}">
        <p14:creationId xmlns:p14="http://schemas.microsoft.com/office/powerpoint/2010/main" val="1698374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476716" y="692696"/>
          <a:ext cx="8343756"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832692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8F7F15E-0B5F-4212-9ED2-A0BD09B70F13}"/>
                                            </p:graphicEl>
                                          </p:spTgt>
                                        </p:tgtEl>
                                        <p:attrNameLst>
                                          <p:attrName>style.visibility</p:attrName>
                                        </p:attrNameLst>
                                      </p:cBhvr>
                                      <p:to>
                                        <p:strVal val="visible"/>
                                      </p:to>
                                    </p:set>
                                    <p:animEffect transition="in" filter="fade">
                                      <p:cBhvr>
                                        <p:cTn id="7" dur="500"/>
                                        <p:tgtEl>
                                          <p:spTgt spid="4">
                                            <p:graphicEl>
                                              <a:dgm id="{98F7F15E-0B5F-4212-9ED2-A0BD09B70F1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58E9C1C-F66F-4BF8-9796-A4BEBE97588D}"/>
                                            </p:graphicEl>
                                          </p:spTgt>
                                        </p:tgtEl>
                                        <p:attrNameLst>
                                          <p:attrName>style.visibility</p:attrName>
                                        </p:attrNameLst>
                                      </p:cBhvr>
                                      <p:to>
                                        <p:strVal val="visible"/>
                                      </p:to>
                                    </p:set>
                                    <p:animEffect transition="in" filter="fade">
                                      <p:cBhvr>
                                        <p:cTn id="12" dur="500"/>
                                        <p:tgtEl>
                                          <p:spTgt spid="4">
                                            <p:graphicEl>
                                              <a:dgm id="{558E9C1C-F66F-4BF8-9796-A4BEBE97588D}"/>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8022E2BC-2558-4C36-9CB2-154372F4E726}"/>
                                            </p:graphicEl>
                                          </p:spTgt>
                                        </p:tgtEl>
                                        <p:attrNameLst>
                                          <p:attrName>style.visibility</p:attrName>
                                        </p:attrNameLst>
                                      </p:cBhvr>
                                      <p:to>
                                        <p:strVal val="visible"/>
                                      </p:to>
                                    </p:set>
                                    <p:animEffect transition="in" filter="fade">
                                      <p:cBhvr>
                                        <p:cTn id="15" dur="500"/>
                                        <p:tgtEl>
                                          <p:spTgt spid="4">
                                            <p:graphicEl>
                                              <a:dgm id="{8022E2BC-2558-4C36-9CB2-154372F4E72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3E985ACB-8B29-407D-932D-93D6550BD42D}"/>
                                            </p:graphicEl>
                                          </p:spTgt>
                                        </p:tgtEl>
                                        <p:attrNameLst>
                                          <p:attrName>style.visibility</p:attrName>
                                        </p:attrNameLst>
                                      </p:cBhvr>
                                      <p:to>
                                        <p:strVal val="visible"/>
                                      </p:to>
                                    </p:set>
                                    <p:animEffect transition="in" filter="fade">
                                      <p:cBhvr>
                                        <p:cTn id="20" dur="500"/>
                                        <p:tgtEl>
                                          <p:spTgt spid="4">
                                            <p:graphicEl>
                                              <a:dgm id="{3E985ACB-8B29-407D-932D-93D6550BD42D}"/>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F2ED4A81-E886-4E94-A793-7D14614D7D30}"/>
                                            </p:graphicEl>
                                          </p:spTgt>
                                        </p:tgtEl>
                                        <p:attrNameLst>
                                          <p:attrName>style.visibility</p:attrName>
                                        </p:attrNameLst>
                                      </p:cBhvr>
                                      <p:to>
                                        <p:strVal val="visible"/>
                                      </p:to>
                                    </p:set>
                                    <p:animEffect transition="in" filter="fade">
                                      <p:cBhvr>
                                        <p:cTn id="23" dur="500"/>
                                        <p:tgtEl>
                                          <p:spTgt spid="4">
                                            <p:graphicEl>
                                              <a:dgm id="{F2ED4A81-E886-4E94-A793-7D14614D7D3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F0DE7E31-D072-4053-9C1F-07A25AFB69F5}"/>
                                            </p:graphicEl>
                                          </p:spTgt>
                                        </p:tgtEl>
                                        <p:attrNameLst>
                                          <p:attrName>style.visibility</p:attrName>
                                        </p:attrNameLst>
                                      </p:cBhvr>
                                      <p:to>
                                        <p:strVal val="visible"/>
                                      </p:to>
                                    </p:set>
                                    <p:animEffect transition="in" filter="fade">
                                      <p:cBhvr>
                                        <p:cTn id="28" dur="500"/>
                                        <p:tgtEl>
                                          <p:spTgt spid="4">
                                            <p:graphicEl>
                                              <a:dgm id="{F0DE7E31-D072-4053-9C1F-07A25AFB69F5}"/>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E13F3CCA-6FC9-4FCB-9C8B-A129EBE48D37}"/>
                                            </p:graphicEl>
                                          </p:spTgt>
                                        </p:tgtEl>
                                        <p:attrNameLst>
                                          <p:attrName>style.visibility</p:attrName>
                                        </p:attrNameLst>
                                      </p:cBhvr>
                                      <p:to>
                                        <p:strVal val="visible"/>
                                      </p:to>
                                    </p:set>
                                    <p:animEffect transition="in" filter="fade">
                                      <p:cBhvr>
                                        <p:cTn id="31" dur="500"/>
                                        <p:tgtEl>
                                          <p:spTgt spid="4">
                                            <p:graphicEl>
                                              <a:dgm id="{E13F3CCA-6FC9-4FCB-9C8B-A129EBE48D37}"/>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645EC515-8537-4B1C-BA6A-DD8967FDD250}"/>
                                            </p:graphicEl>
                                          </p:spTgt>
                                        </p:tgtEl>
                                        <p:attrNameLst>
                                          <p:attrName>style.visibility</p:attrName>
                                        </p:attrNameLst>
                                      </p:cBhvr>
                                      <p:to>
                                        <p:strVal val="visible"/>
                                      </p:to>
                                    </p:set>
                                    <p:animEffect transition="in" filter="fade">
                                      <p:cBhvr>
                                        <p:cTn id="36" dur="500"/>
                                        <p:tgtEl>
                                          <p:spTgt spid="4">
                                            <p:graphicEl>
                                              <a:dgm id="{645EC515-8537-4B1C-BA6A-DD8967FDD250}"/>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5560067C-05A1-4A87-BD34-1B5A592A2048}"/>
                                            </p:graphicEl>
                                          </p:spTgt>
                                        </p:tgtEl>
                                        <p:attrNameLst>
                                          <p:attrName>style.visibility</p:attrName>
                                        </p:attrNameLst>
                                      </p:cBhvr>
                                      <p:to>
                                        <p:strVal val="visible"/>
                                      </p:to>
                                    </p:set>
                                    <p:animEffect transition="in" filter="fade">
                                      <p:cBhvr>
                                        <p:cTn id="39" dur="500"/>
                                        <p:tgtEl>
                                          <p:spTgt spid="4">
                                            <p:graphicEl>
                                              <a:dgm id="{5560067C-05A1-4A87-BD34-1B5A592A2048}"/>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F05BB1DF-E196-4F37-A2FC-815F3F794D21}"/>
                                            </p:graphicEl>
                                          </p:spTgt>
                                        </p:tgtEl>
                                        <p:attrNameLst>
                                          <p:attrName>style.visibility</p:attrName>
                                        </p:attrNameLst>
                                      </p:cBhvr>
                                      <p:to>
                                        <p:strVal val="visible"/>
                                      </p:to>
                                    </p:set>
                                    <p:animEffect transition="in" filter="fade">
                                      <p:cBhvr>
                                        <p:cTn id="44" dur="500"/>
                                        <p:tgtEl>
                                          <p:spTgt spid="4">
                                            <p:graphicEl>
                                              <a:dgm id="{F05BB1DF-E196-4F37-A2FC-815F3F794D21}"/>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682BDBE1-DFE5-4D46-AAC5-6DB4CD41952A}"/>
                                            </p:graphicEl>
                                          </p:spTgt>
                                        </p:tgtEl>
                                        <p:attrNameLst>
                                          <p:attrName>style.visibility</p:attrName>
                                        </p:attrNameLst>
                                      </p:cBhvr>
                                      <p:to>
                                        <p:strVal val="visible"/>
                                      </p:to>
                                    </p:set>
                                    <p:animEffect transition="in" filter="fade">
                                      <p:cBhvr>
                                        <p:cTn id="47" dur="500"/>
                                        <p:tgtEl>
                                          <p:spTgt spid="4">
                                            <p:graphicEl>
                                              <a:dgm id="{682BDBE1-DFE5-4D46-AAC5-6DB4CD41952A}"/>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0E116DA7-E767-4C3A-9055-F0FDE6243EBB}"/>
                                            </p:graphicEl>
                                          </p:spTgt>
                                        </p:tgtEl>
                                        <p:attrNameLst>
                                          <p:attrName>style.visibility</p:attrName>
                                        </p:attrNameLst>
                                      </p:cBhvr>
                                      <p:to>
                                        <p:strVal val="visible"/>
                                      </p:to>
                                    </p:set>
                                    <p:animEffect transition="in" filter="fade">
                                      <p:cBhvr>
                                        <p:cTn id="50" dur="500"/>
                                        <p:tgtEl>
                                          <p:spTgt spid="4">
                                            <p:graphicEl>
                                              <a:dgm id="{0E116DA7-E767-4C3A-9055-F0FDE6243EB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7" y="908721"/>
            <a:ext cx="7200897" cy="560477"/>
          </a:xfrm>
        </p:spPr>
        <p:txBody>
          <a:bodyPr>
            <a:normAutofit fontScale="90000"/>
          </a:bodyPr>
          <a:lstStyle/>
          <a:p>
            <a:r>
              <a:rPr lang="ar-OM" sz="3600" b="1" u="sng" dirty="0">
                <a:solidFill>
                  <a:srgbClr val="C00000"/>
                </a:solidFill>
              </a:rPr>
              <a:t>اولا : المؤسسة الاسرية</a:t>
            </a:r>
            <a:endParaRPr lang="en-US" sz="3600" b="1" u="sng"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89517216"/>
              </p:ext>
            </p:extLst>
          </p:nvPr>
        </p:nvGraphicFramePr>
        <p:xfrm>
          <a:off x="179513" y="1628800"/>
          <a:ext cx="8784976"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419389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79035FE4-3526-4A18-9679-1665670B34BC}"/>
                                            </p:graphicEl>
                                          </p:spTgt>
                                        </p:tgtEl>
                                        <p:attrNameLst>
                                          <p:attrName>style.visibility</p:attrName>
                                        </p:attrNameLst>
                                      </p:cBhvr>
                                      <p:to>
                                        <p:strVal val="visible"/>
                                      </p:to>
                                    </p:set>
                                    <p:animEffect transition="in" filter="fade">
                                      <p:cBhvr>
                                        <p:cTn id="7" dur="500"/>
                                        <p:tgtEl>
                                          <p:spTgt spid="4">
                                            <p:graphicEl>
                                              <a:dgm id="{79035FE4-3526-4A18-9679-1665670B34BC}"/>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46146D7E-D0D7-4E01-975B-E8AF2F2FC065}"/>
                                            </p:graphicEl>
                                          </p:spTgt>
                                        </p:tgtEl>
                                        <p:attrNameLst>
                                          <p:attrName>style.visibility</p:attrName>
                                        </p:attrNameLst>
                                      </p:cBhvr>
                                      <p:to>
                                        <p:strVal val="visible"/>
                                      </p:to>
                                    </p:set>
                                    <p:animEffect transition="in" filter="fade">
                                      <p:cBhvr>
                                        <p:cTn id="10" dur="500"/>
                                        <p:tgtEl>
                                          <p:spTgt spid="4">
                                            <p:graphicEl>
                                              <a:dgm id="{46146D7E-D0D7-4E01-975B-E8AF2F2FC065}"/>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8F422520-9C68-4A5F-8803-CEFEAA1FBBC7}"/>
                                            </p:graphicEl>
                                          </p:spTgt>
                                        </p:tgtEl>
                                        <p:attrNameLst>
                                          <p:attrName>style.visibility</p:attrName>
                                        </p:attrNameLst>
                                      </p:cBhvr>
                                      <p:to>
                                        <p:strVal val="visible"/>
                                      </p:to>
                                    </p:set>
                                    <p:animEffect transition="in" filter="fade">
                                      <p:cBhvr>
                                        <p:cTn id="15" dur="500"/>
                                        <p:tgtEl>
                                          <p:spTgt spid="4">
                                            <p:graphicEl>
                                              <a:dgm id="{8F422520-9C68-4A5F-8803-CEFEAA1FBBC7}"/>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FD646D71-4BD4-4E82-AD27-2493A470FBCD}"/>
                                            </p:graphicEl>
                                          </p:spTgt>
                                        </p:tgtEl>
                                        <p:attrNameLst>
                                          <p:attrName>style.visibility</p:attrName>
                                        </p:attrNameLst>
                                      </p:cBhvr>
                                      <p:to>
                                        <p:strVal val="visible"/>
                                      </p:to>
                                    </p:set>
                                    <p:animEffect transition="in" filter="fade">
                                      <p:cBhvr>
                                        <p:cTn id="18" dur="500"/>
                                        <p:tgtEl>
                                          <p:spTgt spid="4">
                                            <p:graphicEl>
                                              <a:dgm id="{FD646D71-4BD4-4E82-AD27-2493A470FBCD}"/>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4E769E95-878D-40CF-A284-D0AB6AC372D4}"/>
                                            </p:graphicEl>
                                          </p:spTgt>
                                        </p:tgtEl>
                                        <p:attrNameLst>
                                          <p:attrName>style.visibility</p:attrName>
                                        </p:attrNameLst>
                                      </p:cBhvr>
                                      <p:to>
                                        <p:strVal val="visible"/>
                                      </p:to>
                                    </p:set>
                                    <p:animEffect transition="in" filter="fade">
                                      <p:cBhvr>
                                        <p:cTn id="23" dur="500"/>
                                        <p:tgtEl>
                                          <p:spTgt spid="4">
                                            <p:graphicEl>
                                              <a:dgm id="{4E769E95-878D-40CF-A284-D0AB6AC372D4}"/>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31CF6804-55E3-45EE-9003-3E88D526592E}"/>
                                            </p:graphicEl>
                                          </p:spTgt>
                                        </p:tgtEl>
                                        <p:attrNameLst>
                                          <p:attrName>style.visibility</p:attrName>
                                        </p:attrNameLst>
                                      </p:cBhvr>
                                      <p:to>
                                        <p:strVal val="visible"/>
                                      </p:to>
                                    </p:set>
                                    <p:animEffect transition="in" filter="fade">
                                      <p:cBhvr>
                                        <p:cTn id="26" dur="500"/>
                                        <p:tgtEl>
                                          <p:spTgt spid="4">
                                            <p:graphicEl>
                                              <a:dgm id="{31CF6804-55E3-45EE-9003-3E88D526592E}"/>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BC9E0DBF-E744-4E38-9182-3FD632303D7E}"/>
                                            </p:graphicEl>
                                          </p:spTgt>
                                        </p:tgtEl>
                                        <p:attrNameLst>
                                          <p:attrName>style.visibility</p:attrName>
                                        </p:attrNameLst>
                                      </p:cBhvr>
                                      <p:to>
                                        <p:strVal val="visible"/>
                                      </p:to>
                                    </p:set>
                                    <p:animEffect transition="in" filter="fade">
                                      <p:cBhvr>
                                        <p:cTn id="31" dur="500"/>
                                        <p:tgtEl>
                                          <p:spTgt spid="4">
                                            <p:graphicEl>
                                              <a:dgm id="{BC9E0DBF-E744-4E38-9182-3FD632303D7E}"/>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82FD66F2-7912-4898-A5C7-3E44ACFAB6FB}"/>
                                            </p:graphicEl>
                                          </p:spTgt>
                                        </p:tgtEl>
                                        <p:attrNameLst>
                                          <p:attrName>style.visibility</p:attrName>
                                        </p:attrNameLst>
                                      </p:cBhvr>
                                      <p:to>
                                        <p:strVal val="visible"/>
                                      </p:to>
                                    </p:set>
                                    <p:animEffect transition="in" filter="fade">
                                      <p:cBhvr>
                                        <p:cTn id="34" dur="500"/>
                                        <p:tgtEl>
                                          <p:spTgt spid="4">
                                            <p:graphicEl>
                                              <a:dgm id="{82FD66F2-7912-4898-A5C7-3E44ACFAB6FB}"/>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AC55DC8F-804F-45B7-A592-CFA3D360C9A6}"/>
                                            </p:graphicEl>
                                          </p:spTgt>
                                        </p:tgtEl>
                                        <p:attrNameLst>
                                          <p:attrName>style.visibility</p:attrName>
                                        </p:attrNameLst>
                                      </p:cBhvr>
                                      <p:to>
                                        <p:strVal val="visible"/>
                                      </p:to>
                                    </p:set>
                                    <p:animEffect transition="in" filter="fade">
                                      <p:cBhvr>
                                        <p:cTn id="39" dur="500"/>
                                        <p:tgtEl>
                                          <p:spTgt spid="4">
                                            <p:graphicEl>
                                              <a:dgm id="{AC55DC8F-804F-45B7-A592-CFA3D360C9A6}"/>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8260CB1A-453F-4EDE-A8E5-47C9A02D1DC3}"/>
                                            </p:graphicEl>
                                          </p:spTgt>
                                        </p:tgtEl>
                                        <p:attrNameLst>
                                          <p:attrName>style.visibility</p:attrName>
                                        </p:attrNameLst>
                                      </p:cBhvr>
                                      <p:to>
                                        <p:strVal val="visible"/>
                                      </p:to>
                                    </p:set>
                                    <p:animEffect transition="in" filter="fade">
                                      <p:cBhvr>
                                        <p:cTn id="42" dur="500"/>
                                        <p:tgtEl>
                                          <p:spTgt spid="4">
                                            <p:graphicEl>
                                              <a:dgm id="{8260CB1A-453F-4EDE-A8E5-47C9A02D1DC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0C11E32-156E-45B2-88F8-DDC558397603}"/>
                                            </p:graphicEl>
                                          </p:spTgt>
                                        </p:tgtEl>
                                        <p:attrNameLst>
                                          <p:attrName>style.visibility</p:attrName>
                                        </p:attrNameLst>
                                      </p:cBhvr>
                                      <p:to>
                                        <p:strVal val="visible"/>
                                      </p:to>
                                    </p:set>
                                    <p:animEffect transition="in" filter="fade">
                                      <p:cBhvr>
                                        <p:cTn id="47" dur="500"/>
                                        <p:tgtEl>
                                          <p:spTgt spid="4">
                                            <p:graphicEl>
                                              <a:dgm id="{10C11E32-156E-45B2-88F8-DDC558397603}"/>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0F891CD6-FF7B-4A39-8303-E18D4AFFE4AD}"/>
                                            </p:graphicEl>
                                          </p:spTgt>
                                        </p:tgtEl>
                                        <p:attrNameLst>
                                          <p:attrName>style.visibility</p:attrName>
                                        </p:attrNameLst>
                                      </p:cBhvr>
                                      <p:to>
                                        <p:strVal val="visible"/>
                                      </p:to>
                                    </p:set>
                                    <p:animEffect transition="in" filter="fade">
                                      <p:cBhvr>
                                        <p:cTn id="50" dur="500"/>
                                        <p:tgtEl>
                                          <p:spTgt spid="4">
                                            <p:graphicEl>
                                              <a:dgm id="{0F891CD6-FF7B-4A39-8303-E18D4AFFE4AD}"/>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graphicEl>
                                              <a:dgm id="{5330C21D-1B91-499A-BD36-D55085AE0705}"/>
                                            </p:graphicEl>
                                          </p:spTgt>
                                        </p:tgtEl>
                                        <p:attrNameLst>
                                          <p:attrName>style.visibility</p:attrName>
                                        </p:attrNameLst>
                                      </p:cBhvr>
                                      <p:to>
                                        <p:strVal val="visible"/>
                                      </p:to>
                                    </p:set>
                                    <p:animEffect transition="in" filter="fade">
                                      <p:cBhvr>
                                        <p:cTn id="55" dur="500"/>
                                        <p:tgtEl>
                                          <p:spTgt spid="4">
                                            <p:graphicEl>
                                              <a:dgm id="{5330C21D-1B91-499A-BD36-D55085AE0705}"/>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
                                            <p:graphicEl>
                                              <a:dgm id="{E4BE6D0E-7BB9-4C02-BE8E-CBB4FA2F579D}"/>
                                            </p:graphicEl>
                                          </p:spTgt>
                                        </p:tgtEl>
                                        <p:attrNameLst>
                                          <p:attrName>style.visibility</p:attrName>
                                        </p:attrNameLst>
                                      </p:cBhvr>
                                      <p:to>
                                        <p:strVal val="visible"/>
                                      </p:to>
                                    </p:set>
                                    <p:animEffect transition="in" filter="fade">
                                      <p:cBhvr>
                                        <p:cTn id="58" dur="500"/>
                                        <p:tgtEl>
                                          <p:spTgt spid="4">
                                            <p:graphicEl>
                                              <a:dgm id="{E4BE6D0E-7BB9-4C02-BE8E-CBB4FA2F579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453683" y="1384789"/>
          <a:ext cx="8229600" cy="47805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748163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FC1E73E2-18DD-4B4D-948F-6131EA40FDD1}"/>
                                            </p:graphicEl>
                                          </p:spTgt>
                                        </p:tgtEl>
                                        <p:attrNameLst>
                                          <p:attrName>style.visibility</p:attrName>
                                        </p:attrNameLst>
                                      </p:cBhvr>
                                      <p:to>
                                        <p:strVal val="visible"/>
                                      </p:to>
                                    </p:set>
                                    <p:animEffect transition="in" filter="fade">
                                      <p:cBhvr>
                                        <p:cTn id="7" dur="500"/>
                                        <p:tgtEl>
                                          <p:spTgt spid="5">
                                            <p:graphicEl>
                                              <a:dgm id="{FC1E73E2-18DD-4B4D-948F-6131EA40FDD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29958DB1-79BA-4F3D-808E-044C7589B2E3}"/>
                                            </p:graphicEl>
                                          </p:spTgt>
                                        </p:tgtEl>
                                        <p:attrNameLst>
                                          <p:attrName>style.visibility</p:attrName>
                                        </p:attrNameLst>
                                      </p:cBhvr>
                                      <p:to>
                                        <p:strVal val="visible"/>
                                      </p:to>
                                    </p:set>
                                    <p:animEffect transition="in" filter="fade">
                                      <p:cBhvr>
                                        <p:cTn id="12" dur="500"/>
                                        <p:tgtEl>
                                          <p:spTgt spid="5">
                                            <p:graphicEl>
                                              <a:dgm id="{29958DB1-79BA-4F3D-808E-044C7589B2E3}"/>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graphicEl>
                                              <a:dgm id="{78B9E852-2C98-40C8-AAA7-82E4B69D9EBC}"/>
                                            </p:graphicEl>
                                          </p:spTgt>
                                        </p:tgtEl>
                                        <p:attrNameLst>
                                          <p:attrName>style.visibility</p:attrName>
                                        </p:attrNameLst>
                                      </p:cBhvr>
                                      <p:to>
                                        <p:strVal val="visible"/>
                                      </p:to>
                                    </p:set>
                                    <p:animEffect transition="in" filter="fade">
                                      <p:cBhvr>
                                        <p:cTn id="15" dur="500"/>
                                        <p:tgtEl>
                                          <p:spTgt spid="5">
                                            <p:graphicEl>
                                              <a:dgm id="{78B9E852-2C98-40C8-AAA7-82E4B69D9EB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graphicEl>
                                              <a:dgm id="{DC23FAED-BA86-4AC6-9BA7-CA1C66278AD6}"/>
                                            </p:graphicEl>
                                          </p:spTgt>
                                        </p:tgtEl>
                                        <p:attrNameLst>
                                          <p:attrName>style.visibility</p:attrName>
                                        </p:attrNameLst>
                                      </p:cBhvr>
                                      <p:to>
                                        <p:strVal val="visible"/>
                                      </p:to>
                                    </p:set>
                                    <p:animEffect transition="in" filter="fade">
                                      <p:cBhvr>
                                        <p:cTn id="20" dur="500"/>
                                        <p:tgtEl>
                                          <p:spTgt spid="5">
                                            <p:graphicEl>
                                              <a:dgm id="{DC23FAED-BA86-4AC6-9BA7-CA1C66278AD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graphicEl>
                                              <a:dgm id="{481ADCEB-1BCD-4A6A-A31A-5FEBC88E93C1}"/>
                                            </p:graphicEl>
                                          </p:spTgt>
                                        </p:tgtEl>
                                        <p:attrNameLst>
                                          <p:attrName>style.visibility</p:attrName>
                                        </p:attrNameLst>
                                      </p:cBhvr>
                                      <p:to>
                                        <p:strVal val="visible"/>
                                      </p:to>
                                    </p:set>
                                    <p:animEffect transition="in" filter="fade">
                                      <p:cBhvr>
                                        <p:cTn id="23" dur="500"/>
                                        <p:tgtEl>
                                          <p:spTgt spid="5">
                                            <p:graphicEl>
                                              <a:dgm id="{481ADCEB-1BCD-4A6A-A31A-5FEBC88E93C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3" y="1543050"/>
            <a:ext cx="7200897" cy="744344"/>
          </a:xfrm>
        </p:spPr>
        <p:txBody>
          <a:bodyPr>
            <a:normAutofit fontScale="90000"/>
          </a:bodyPr>
          <a:lstStyle/>
          <a:p>
            <a:r>
              <a:rPr lang="ar-EG" b="1" u="sng" dirty="0" smtClean="0">
                <a:solidFill>
                  <a:srgbClr val="C00000"/>
                </a:solidFill>
              </a:rPr>
              <a:t>ثانيا : </a:t>
            </a:r>
            <a:r>
              <a:rPr lang="ar-OM" b="1" u="sng" dirty="0" smtClean="0">
                <a:solidFill>
                  <a:srgbClr val="C00000"/>
                </a:solidFill>
              </a:rPr>
              <a:t>المؤسسة التعليمية</a:t>
            </a:r>
            <a:r>
              <a:rPr lang="ar-OM" b="1" dirty="0" smtClean="0">
                <a:solidFill>
                  <a:srgbClr val="C00000"/>
                </a:solidFill>
              </a:rPr>
              <a:t/>
            </a:r>
            <a:br>
              <a:rPr lang="ar-OM" b="1" dirty="0" smtClean="0">
                <a:solidFill>
                  <a:srgbClr val="C00000"/>
                </a:solidFill>
              </a:rPr>
            </a:br>
            <a:r>
              <a:rPr lang="ar-EG" b="1" dirty="0" smtClean="0">
                <a:solidFill>
                  <a:srgbClr val="C00000"/>
                </a:solidFill>
              </a:rPr>
              <a:t>المدرسة  </a:t>
            </a:r>
            <a:endParaRPr lang="en-US" dirty="0">
              <a:solidFill>
                <a:srgbClr val="C00000"/>
              </a:solidFill>
            </a:endParaRPr>
          </a:p>
        </p:txBody>
      </p:sp>
      <p:sp>
        <p:nvSpPr>
          <p:cNvPr id="3" name="Content Placeholder 2"/>
          <p:cNvSpPr>
            <a:spLocks noGrp="1"/>
          </p:cNvSpPr>
          <p:nvPr>
            <p:ph idx="1"/>
          </p:nvPr>
        </p:nvSpPr>
        <p:spPr>
          <a:xfrm>
            <a:off x="485337" y="2529934"/>
            <a:ext cx="8187397" cy="3022409"/>
          </a:xfrm>
        </p:spPr>
        <p:txBody>
          <a:bodyPr>
            <a:normAutofit fontScale="70000" lnSpcReduction="20000"/>
          </a:bodyPr>
          <a:lstStyle/>
          <a:p>
            <a:pPr algn="just"/>
            <a:r>
              <a:rPr lang="ar-EG" b="1" dirty="0" smtClean="0"/>
              <a:t>تعتبر المدرسة هي </a:t>
            </a:r>
            <a:r>
              <a:rPr lang="ar-EG" b="1" u="sng" dirty="0" smtClean="0"/>
              <a:t>المؤسسة الاجتماعية الرسمية </a:t>
            </a:r>
            <a:r>
              <a:rPr lang="ar-EG" b="1" dirty="0" smtClean="0"/>
              <a:t>التي تقوم بوظيفة التربية ونقل الثقافة المتطورة وتوفير الظروف المناسبة للنمو جسميا وعقليا واجتماعيا وانفعاليا وأنها المؤسسة التي بناها المجتمع من أجل تحقيق أهدافه</a:t>
            </a:r>
            <a:endParaRPr lang="ar-OM" b="1" dirty="0" smtClean="0"/>
          </a:p>
          <a:p>
            <a:pPr algn="just"/>
            <a:r>
              <a:rPr lang="ar-EG" b="1" dirty="0" smtClean="0"/>
              <a:t> وعندما يبدأ الطفل تعليمه في الأسرة يكون قد قطع شوطا لا بأس به في التنشئة الاجتماعية في الأسرة وبالتالي يدخل المدرسة وهو مزود بالكثير من المعايير الاجتماعية والقيم والاتجاهات </a:t>
            </a:r>
            <a:endParaRPr lang="ar-OM" b="1" dirty="0" smtClean="0"/>
          </a:p>
          <a:p>
            <a:pPr algn="just"/>
            <a:r>
              <a:rPr lang="ar-EG" b="1" dirty="0" smtClean="0"/>
              <a:t>وما تقوم به المدرسة </a:t>
            </a:r>
            <a:r>
              <a:rPr lang="ar-EG" b="1" dirty="0" smtClean="0">
                <a:solidFill>
                  <a:srgbClr val="FF0000"/>
                </a:solidFill>
              </a:rPr>
              <a:t>هو توسيع الدائرة الاجتماعية للطفل حيث يلتقي بمجموعة من الرفاق وكذلك يتعلم الطفل الكثير من المعايير الاجتماعية بشكل منظم وكذلك يتعلم التعاون والانضباط السلوكي</a:t>
            </a:r>
            <a:r>
              <a:rPr lang="ar-EG" b="1" dirty="0" smtClean="0"/>
              <a:t> وفي المدرسة يتأثر التلميذ بالمنهج الدراسي بمعناه الواسع علما وثقافة وتنمو شخصيته من كافة جوانبها .</a:t>
            </a:r>
            <a:endParaRPr lang="en-US" b="1" dirty="0" smtClean="0"/>
          </a:p>
          <a:p>
            <a:endParaRPr lang="en-US" dirty="0"/>
          </a:p>
        </p:txBody>
      </p:sp>
    </p:spTree>
    <p:custDataLst>
      <p:tags r:id="rId1"/>
    </p:custDataLst>
    <p:extLst>
      <p:ext uri="{BB962C8B-B14F-4D97-AF65-F5344CB8AC3E}">
        <p14:creationId xmlns:p14="http://schemas.microsoft.com/office/powerpoint/2010/main" val="500540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214313" indent="-214313">
              <a:spcBef>
                <a:spcPct val="20000"/>
              </a:spcBef>
              <a:spcAft>
                <a:spcPts val="450"/>
              </a:spcAft>
            </a:pPr>
            <a:r>
              <a:rPr lang="ar-EG" sz="2100" b="1" u="sng" dirty="0">
                <a:solidFill>
                  <a:srgbClr val="C00000"/>
                </a:solidFill>
                <a:ea typeface="+mn-ea"/>
                <a:cs typeface="Times New Roman"/>
              </a:rPr>
              <a:t>واجبات (مسئوليات ) المدرسة في عملية التنشئة الاجتماعية :</a:t>
            </a:r>
            <a:r>
              <a:rPr lang="en-US" sz="2100" b="1" dirty="0">
                <a:solidFill>
                  <a:srgbClr val="C00000"/>
                </a:solidFill>
                <a:ea typeface="+mn-ea"/>
                <a:cs typeface="+mn-cs"/>
              </a:rPr>
              <a:t/>
            </a:r>
            <a:br>
              <a:rPr lang="en-US" sz="2100" b="1" dirty="0">
                <a:solidFill>
                  <a:srgbClr val="C00000"/>
                </a:solidFill>
                <a:ea typeface="+mn-ea"/>
                <a:cs typeface="+mn-cs"/>
              </a:rPr>
            </a:br>
            <a:endParaRPr lang="ar-OM" sz="405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837825"/>
              </p:ext>
            </p:extLst>
          </p:nvPr>
        </p:nvGraphicFramePr>
        <p:xfrm>
          <a:off x="376354" y="1088740"/>
          <a:ext cx="8588134" cy="5508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248190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368BC10-B100-4C86-B590-7885733C9B4D}"/>
                                            </p:graphicEl>
                                          </p:spTgt>
                                        </p:tgtEl>
                                        <p:attrNameLst>
                                          <p:attrName>style.visibility</p:attrName>
                                        </p:attrNameLst>
                                      </p:cBhvr>
                                      <p:to>
                                        <p:strVal val="visible"/>
                                      </p:to>
                                    </p:set>
                                    <p:animEffect transition="in" filter="fade">
                                      <p:cBhvr>
                                        <p:cTn id="7" dur="500"/>
                                        <p:tgtEl>
                                          <p:spTgt spid="4">
                                            <p:graphicEl>
                                              <a:dgm id="{9368BC10-B100-4C86-B590-7885733C9B4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714EED4-0324-45DB-BB04-82A800C5621D}"/>
                                            </p:graphicEl>
                                          </p:spTgt>
                                        </p:tgtEl>
                                        <p:attrNameLst>
                                          <p:attrName>style.visibility</p:attrName>
                                        </p:attrNameLst>
                                      </p:cBhvr>
                                      <p:to>
                                        <p:strVal val="visible"/>
                                      </p:to>
                                    </p:set>
                                    <p:animEffect transition="in" filter="fade">
                                      <p:cBhvr>
                                        <p:cTn id="12" dur="500"/>
                                        <p:tgtEl>
                                          <p:spTgt spid="4">
                                            <p:graphicEl>
                                              <a:dgm id="{1714EED4-0324-45DB-BB04-82A800C5621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DE43870-8981-42A8-91AA-4BE7A424DDCA}"/>
                                            </p:graphicEl>
                                          </p:spTgt>
                                        </p:tgtEl>
                                        <p:attrNameLst>
                                          <p:attrName>style.visibility</p:attrName>
                                        </p:attrNameLst>
                                      </p:cBhvr>
                                      <p:to>
                                        <p:strVal val="visible"/>
                                      </p:to>
                                    </p:set>
                                    <p:animEffect transition="in" filter="fade">
                                      <p:cBhvr>
                                        <p:cTn id="17" dur="500"/>
                                        <p:tgtEl>
                                          <p:spTgt spid="4">
                                            <p:graphicEl>
                                              <a:dgm id="{CDE43870-8981-42A8-91AA-4BE7A424DDC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14A81CC-AAEE-44F2-B700-D7352A374AA5}"/>
                                            </p:graphicEl>
                                          </p:spTgt>
                                        </p:tgtEl>
                                        <p:attrNameLst>
                                          <p:attrName>style.visibility</p:attrName>
                                        </p:attrNameLst>
                                      </p:cBhvr>
                                      <p:to>
                                        <p:strVal val="visible"/>
                                      </p:to>
                                    </p:set>
                                    <p:animEffect transition="in" filter="fade">
                                      <p:cBhvr>
                                        <p:cTn id="22" dur="500"/>
                                        <p:tgtEl>
                                          <p:spTgt spid="4">
                                            <p:graphicEl>
                                              <a:dgm id="{114A81CC-AAEE-44F2-B700-D7352A374AA5}"/>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147CF0EC-B2C2-49FD-BCAB-E5C80DE2A7EF}"/>
                                            </p:graphicEl>
                                          </p:spTgt>
                                        </p:tgtEl>
                                        <p:attrNameLst>
                                          <p:attrName>style.visibility</p:attrName>
                                        </p:attrNameLst>
                                      </p:cBhvr>
                                      <p:to>
                                        <p:strVal val="visible"/>
                                      </p:to>
                                    </p:set>
                                    <p:animEffect transition="in" filter="fade">
                                      <p:cBhvr>
                                        <p:cTn id="27" dur="500"/>
                                        <p:tgtEl>
                                          <p:spTgt spid="4">
                                            <p:graphicEl>
                                              <a:dgm id="{147CF0EC-B2C2-49FD-BCAB-E5C80DE2A7E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02F6B2CC-C5E1-49A2-9FA7-50423A3538C6}"/>
                                            </p:graphicEl>
                                          </p:spTgt>
                                        </p:tgtEl>
                                        <p:attrNameLst>
                                          <p:attrName>style.visibility</p:attrName>
                                        </p:attrNameLst>
                                      </p:cBhvr>
                                      <p:to>
                                        <p:strVal val="visible"/>
                                      </p:to>
                                    </p:set>
                                    <p:animEffect transition="in" filter="fade">
                                      <p:cBhvr>
                                        <p:cTn id="32" dur="500"/>
                                        <p:tgtEl>
                                          <p:spTgt spid="4">
                                            <p:graphicEl>
                                              <a:dgm id="{02F6B2CC-C5E1-49A2-9FA7-50423A3538C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875B8B5D-B4C6-4703-A5C3-AF5D7D3D007D}"/>
                                            </p:graphicEl>
                                          </p:spTgt>
                                        </p:tgtEl>
                                        <p:attrNameLst>
                                          <p:attrName>style.visibility</p:attrName>
                                        </p:attrNameLst>
                                      </p:cBhvr>
                                      <p:to>
                                        <p:strVal val="visible"/>
                                      </p:to>
                                    </p:set>
                                    <p:animEffect transition="in" filter="fade">
                                      <p:cBhvr>
                                        <p:cTn id="37" dur="500"/>
                                        <p:tgtEl>
                                          <p:spTgt spid="4">
                                            <p:graphicEl>
                                              <a:dgm id="{875B8B5D-B4C6-4703-A5C3-AF5D7D3D007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3" y="1300512"/>
            <a:ext cx="7200897" cy="961793"/>
          </a:xfrm>
        </p:spPr>
        <p:txBody>
          <a:bodyPr>
            <a:normAutofit fontScale="90000"/>
          </a:bodyPr>
          <a:lstStyle/>
          <a:p>
            <a:r>
              <a:rPr lang="ar-OM" b="1" dirty="0" smtClean="0">
                <a:solidFill>
                  <a:srgbClr val="C00000"/>
                </a:solidFill>
              </a:rPr>
              <a:t/>
            </a:r>
            <a:br>
              <a:rPr lang="ar-OM" b="1" dirty="0" smtClean="0">
                <a:solidFill>
                  <a:srgbClr val="C00000"/>
                </a:solidFill>
              </a:rPr>
            </a:br>
            <a:r>
              <a:rPr lang="ar-EG" b="1" u="sng" dirty="0" smtClean="0">
                <a:solidFill>
                  <a:srgbClr val="C00000"/>
                </a:solidFill>
              </a:rPr>
              <a:t>ثالثاً: </a:t>
            </a:r>
            <a:r>
              <a:rPr lang="ar-OM" b="1" u="sng" dirty="0" smtClean="0">
                <a:solidFill>
                  <a:srgbClr val="C00000"/>
                </a:solidFill>
              </a:rPr>
              <a:t>المؤسسة المجتمعية</a:t>
            </a:r>
            <a:r>
              <a:rPr lang="ar-OM" b="1" dirty="0" smtClean="0">
                <a:solidFill>
                  <a:srgbClr val="C00000"/>
                </a:solidFill>
              </a:rPr>
              <a:t/>
            </a:r>
            <a:br>
              <a:rPr lang="ar-OM" b="1" dirty="0" smtClean="0">
                <a:solidFill>
                  <a:srgbClr val="C00000"/>
                </a:solidFill>
              </a:rPr>
            </a:br>
            <a:r>
              <a:rPr lang="ar-EG" b="1" dirty="0" smtClean="0">
                <a:solidFill>
                  <a:srgbClr val="C00000"/>
                </a:solidFill>
              </a:rPr>
              <a:t>جماعة الرفاق </a:t>
            </a:r>
            <a:r>
              <a:rPr lang="en-US" dirty="0" smtClean="0">
                <a:solidFill>
                  <a:srgbClr val="C00000"/>
                </a:solidFill>
              </a:rPr>
              <a:t/>
            </a:r>
            <a:br>
              <a:rPr lang="en-US" dirty="0" smtClean="0">
                <a:solidFill>
                  <a:srgbClr val="C00000"/>
                </a:solidFill>
              </a:rPr>
            </a:br>
            <a:endParaRPr lang="en-US" dirty="0">
              <a:solidFill>
                <a:srgbClr val="C00000"/>
              </a:solidFill>
            </a:endParaRPr>
          </a:p>
        </p:txBody>
      </p:sp>
      <p:sp>
        <p:nvSpPr>
          <p:cNvPr id="3" name="Content Placeholder 2"/>
          <p:cNvSpPr>
            <a:spLocks noGrp="1"/>
          </p:cNvSpPr>
          <p:nvPr>
            <p:ph idx="1"/>
          </p:nvPr>
        </p:nvSpPr>
        <p:spPr>
          <a:xfrm>
            <a:off x="506437" y="2329212"/>
            <a:ext cx="8113542" cy="3223131"/>
          </a:xfrm>
        </p:spPr>
        <p:txBody>
          <a:bodyPr>
            <a:normAutofit fontScale="55000" lnSpcReduction="20000"/>
          </a:bodyPr>
          <a:lstStyle/>
          <a:p>
            <a:pPr algn="just"/>
            <a:r>
              <a:rPr lang="ar-EG" b="1" dirty="0" smtClean="0"/>
              <a:t>علي الرغم من أهمية الأسرة كحاضن يستقبل الطفل منذ مولده ويعني به كل العناية فإنه في مرحلة متقدمه من حياته ينطلق ليستكشف العالم الخارجي من حوله ويزداد اهتمامه تباعا بالحياة الاجتماعية خارج مجال الأسرة </a:t>
            </a:r>
            <a:r>
              <a:rPr lang="ar-EG" b="1" u="sng" dirty="0" smtClean="0"/>
              <a:t>حيث يلتقي </a:t>
            </a:r>
            <a:r>
              <a:rPr lang="ar-EG" b="1" u="sng" dirty="0" smtClean="0">
                <a:solidFill>
                  <a:srgbClr val="FF0000"/>
                </a:solidFill>
              </a:rPr>
              <a:t>بجماعات اللعب </a:t>
            </a:r>
            <a:r>
              <a:rPr lang="ar-EG" b="1" u="sng" dirty="0" smtClean="0"/>
              <a:t>التي تعتبر أولى الجماعات التي يرتبط بها الطفل في حياته المبكرة مشاركا زملاءه في الخبرة العامة للعب مع الالتزام بصفة خاصة بمجموعة القواعد العامة والخضوع للقيود التي يفرضها نشاط هذه الجماعة علي الفرد </a:t>
            </a:r>
            <a:endParaRPr lang="en-US" b="1" u="sng" dirty="0" smtClean="0"/>
          </a:p>
          <a:p>
            <a:pPr algn="just"/>
            <a:r>
              <a:rPr lang="ar-EG" b="1" dirty="0" smtClean="0"/>
              <a:t>وتطلق علي هذه الجماعة إطلاقات متعددة منها </a:t>
            </a:r>
            <a:r>
              <a:rPr lang="ar-EG" b="1" dirty="0" smtClean="0">
                <a:solidFill>
                  <a:srgbClr val="FF0000"/>
                </a:solidFill>
              </a:rPr>
              <a:t>جماعة الأقران </a:t>
            </a:r>
            <a:r>
              <a:rPr lang="ar-EG" b="1" dirty="0" smtClean="0"/>
              <a:t>وجماعة للعب </a:t>
            </a:r>
            <a:r>
              <a:rPr lang="ar-EG" b="1" dirty="0" smtClean="0">
                <a:solidFill>
                  <a:srgbClr val="FF0000"/>
                </a:solidFill>
              </a:rPr>
              <a:t>وجماعة الرفاق وجماعة الأقراب وجماعة الأصدقاء والشلة </a:t>
            </a:r>
            <a:r>
              <a:rPr lang="ar-EG" b="1" dirty="0" smtClean="0"/>
              <a:t>....... غير أن هذه الإطلاقات المتعددة تكاد تشير إلي شيء واحد هو تلك الجماعة التي يلجأ إليها الفرد</a:t>
            </a:r>
            <a:r>
              <a:rPr lang="ar-EG" b="1" u="sng" dirty="0" smtClean="0"/>
              <a:t> خارج إطار أسرته </a:t>
            </a:r>
            <a:r>
              <a:rPr lang="ar-EG" b="1" dirty="0" smtClean="0"/>
              <a:t>.</a:t>
            </a:r>
            <a:endParaRPr lang="en-US" b="1" dirty="0" smtClean="0"/>
          </a:p>
          <a:p>
            <a:pPr algn="just"/>
            <a:r>
              <a:rPr lang="ar-EG" b="1" dirty="0" smtClean="0"/>
              <a:t>وتشكل هذه الجماعة أحد الأوساط الاجتماعية التربوية الرئيسية التي تؤثر في الفرد علي مختلف المستويات الشخصية والاجتماعية والعقلية والأكاديمية وتمثل دراستها محور  لاهتمام عالم النفس والمربي وعالم الاجتماع حيث تلتقي أهدافهم حول فهم الكيفية التي تعمل بها جماعة الرفاق كوسيط من وسائط التربية والتنشئة الاجتماعية أو </a:t>
            </a:r>
            <a:r>
              <a:rPr lang="ar-EG" b="1" u="sng" dirty="0" smtClean="0"/>
              <a:t>كعامل من عوامل التأثير في شخصية الناشيء من جهة وكناقل لثقافة المجتمع وعامل من عوامل التغيير فيها من جهة أخرى </a:t>
            </a:r>
            <a:r>
              <a:rPr lang="ar-EG" b="1" dirty="0" smtClean="0"/>
              <a:t>.</a:t>
            </a:r>
            <a:endParaRPr lang="en-US" b="1" dirty="0"/>
          </a:p>
        </p:txBody>
      </p:sp>
    </p:spTree>
    <p:custDataLst>
      <p:tags r:id="rId1"/>
    </p:custDataLst>
    <p:extLst>
      <p:ext uri="{BB962C8B-B14F-4D97-AF65-F5344CB8AC3E}">
        <p14:creationId xmlns:p14="http://schemas.microsoft.com/office/powerpoint/2010/main" val="1368812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410365023"/>
              </p:ext>
            </p:extLst>
          </p:nvPr>
        </p:nvGraphicFramePr>
        <p:xfrm>
          <a:off x="107504" y="440668"/>
          <a:ext cx="8856984" cy="5940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533240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D45EE9A0-1944-450B-A9FC-84AF5CBB00B7}"/>
                                            </p:graphicEl>
                                          </p:spTgt>
                                        </p:tgtEl>
                                        <p:attrNameLst>
                                          <p:attrName>style.visibility</p:attrName>
                                        </p:attrNameLst>
                                      </p:cBhvr>
                                      <p:to>
                                        <p:strVal val="visible"/>
                                      </p:to>
                                    </p:set>
                                    <p:animEffect transition="in" filter="fade">
                                      <p:cBhvr>
                                        <p:cTn id="7" dur="500"/>
                                        <p:tgtEl>
                                          <p:spTgt spid="2">
                                            <p:graphicEl>
                                              <a:dgm id="{D45EE9A0-1944-450B-A9FC-84AF5CBB00B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4B136C07-BB72-4177-A9E0-1747F0233B72}"/>
                                            </p:graphicEl>
                                          </p:spTgt>
                                        </p:tgtEl>
                                        <p:attrNameLst>
                                          <p:attrName>style.visibility</p:attrName>
                                        </p:attrNameLst>
                                      </p:cBhvr>
                                      <p:to>
                                        <p:strVal val="visible"/>
                                      </p:to>
                                    </p:set>
                                    <p:animEffect transition="in" filter="fade">
                                      <p:cBhvr>
                                        <p:cTn id="12" dur="500"/>
                                        <p:tgtEl>
                                          <p:spTgt spid="2">
                                            <p:graphicEl>
                                              <a:dgm id="{4B136C07-BB72-4177-A9E0-1747F0233B72}"/>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A6A4E803-79A3-4B6A-AEA2-C90E9A4D3C40}"/>
                                            </p:graphicEl>
                                          </p:spTgt>
                                        </p:tgtEl>
                                        <p:attrNameLst>
                                          <p:attrName>style.visibility</p:attrName>
                                        </p:attrNameLst>
                                      </p:cBhvr>
                                      <p:to>
                                        <p:strVal val="visible"/>
                                      </p:to>
                                    </p:set>
                                    <p:animEffect transition="in" filter="fade">
                                      <p:cBhvr>
                                        <p:cTn id="15" dur="500"/>
                                        <p:tgtEl>
                                          <p:spTgt spid="2">
                                            <p:graphicEl>
                                              <a:dgm id="{A6A4E803-79A3-4B6A-AEA2-C90E9A4D3C40}"/>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5FE8988C-D41F-4DF6-81CC-03F24D2A663C}"/>
                                            </p:graphicEl>
                                          </p:spTgt>
                                        </p:tgtEl>
                                        <p:attrNameLst>
                                          <p:attrName>style.visibility</p:attrName>
                                        </p:attrNameLst>
                                      </p:cBhvr>
                                      <p:to>
                                        <p:strVal val="visible"/>
                                      </p:to>
                                    </p:set>
                                    <p:animEffect transition="in" filter="fade">
                                      <p:cBhvr>
                                        <p:cTn id="20" dur="500"/>
                                        <p:tgtEl>
                                          <p:spTgt spid="2">
                                            <p:graphicEl>
                                              <a:dgm id="{5FE8988C-D41F-4DF6-81CC-03F24D2A663C}"/>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845E910D-7D1F-406E-95F1-07AEB8F92BB4}"/>
                                            </p:graphicEl>
                                          </p:spTgt>
                                        </p:tgtEl>
                                        <p:attrNameLst>
                                          <p:attrName>style.visibility</p:attrName>
                                        </p:attrNameLst>
                                      </p:cBhvr>
                                      <p:to>
                                        <p:strVal val="visible"/>
                                      </p:to>
                                    </p:set>
                                    <p:animEffect transition="in" filter="fade">
                                      <p:cBhvr>
                                        <p:cTn id="23" dur="500"/>
                                        <p:tgtEl>
                                          <p:spTgt spid="2">
                                            <p:graphicEl>
                                              <a:dgm id="{845E910D-7D1F-406E-95F1-07AEB8F92BB4}"/>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24C8CAA6-C314-4B95-8E9A-788C0457FBA5}"/>
                                            </p:graphicEl>
                                          </p:spTgt>
                                        </p:tgtEl>
                                        <p:attrNameLst>
                                          <p:attrName>style.visibility</p:attrName>
                                        </p:attrNameLst>
                                      </p:cBhvr>
                                      <p:to>
                                        <p:strVal val="visible"/>
                                      </p:to>
                                    </p:set>
                                    <p:animEffect transition="in" filter="fade">
                                      <p:cBhvr>
                                        <p:cTn id="28" dur="500"/>
                                        <p:tgtEl>
                                          <p:spTgt spid="2">
                                            <p:graphicEl>
                                              <a:dgm id="{24C8CAA6-C314-4B95-8E9A-788C0457FBA5}"/>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7D832776-C9E5-44D9-9CF7-C27B8FB24B5C}"/>
                                            </p:graphicEl>
                                          </p:spTgt>
                                        </p:tgtEl>
                                        <p:attrNameLst>
                                          <p:attrName>style.visibility</p:attrName>
                                        </p:attrNameLst>
                                      </p:cBhvr>
                                      <p:to>
                                        <p:strVal val="visible"/>
                                      </p:to>
                                    </p:set>
                                    <p:animEffect transition="in" filter="fade">
                                      <p:cBhvr>
                                        <p:cTn id="31" dur="500"/>
                                        <p:tgtEl>
                                          <p:spTgt spid="2">
                                            <p:graphicEl>
                                              <a:dgm id="{7D832776-C9E5-44D9-9CF7-C27B8FB24B5C}"/>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graphicEl>
                                              <a:dgm id="{E340A18A-51C7-43C5-84B5-19971850A808}"/>
                                            </p:graphicEl>
                                          </p:spTgt>
                                        </p:tgtEl>
                                        <p:attrNameLst>
                                          <p:attrName>style.visibility</p:attrName>
                                        </p:attrNameLst>
                                      </p:cBhvr>
                                      <p:to>
                                        <p:strVal val="visible"/>
                                      </p:to>
                                    </p:set>
                                    <p:animEffect transition="in" filter="fade">
                                      <p:cBhvr>
                                        <p:cTn id="36" dur="500"/>
                                        <p:tgtEl>
                                          <p:spTgt spid="2">
                                            <p:graphicEl>
                                              <a:dgm id="{E340A18A-51C7-43C5-84B5-19971850A808}"/>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3D0F3E61-68C5-4A8C-ABBB-52BDBB6522FA}"/>
                                            </p:graphicEl>
                                          </p:spTgt>
                                        </p:tgtEl>
                                        <p:attrNameLst>
                                          <p:attrName>style.visibility</p:attrName>
                                        </p:attrNameLst>
                                      </p:cBhvr>
                                      <p:to>
                                        <p:strVal val="visible"/>
                                      </p:to>
                                    </p:set>
                                    <p:animEffect transition="in" filter="fade">
                                      <p:cBhvr>
                                        <p:cTn id="39" dur="500"/>
                                        <p:tgtEl>
                                          <p:spTgt spid="2">
                                            <p:graphicEl>
                                              <a:dgm id="{3D0F3E61-68C5-4A8C-ABBB-52BDBB6522FA}"/>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graphicEl>
                                              <a:dgm id="{A0EB2E3C-AF36-4D2F-A704-098562AF0D32}"/>
                                            </p:graphicEl>
                                          </p:spTgt>
                                        </p:tgtEl>
                                        <p:attrNameLst>
                                          <p:attrName>style.visibility</p:attrName>
                                        </p:attrNameLst>
                                      </p:cBhvr>
                                      <p:to>
                                        <p:strVal val="visible"/>
                                      </p:to>
                                    </p:set>
                                    <p:animEffect transition="in" filter="fade">
                                      <p:cBhvr>
                                        <p:cTn id="44" dur="500"/>
                                        <p:tgtEl>
                                          <p:spTgt spid="2">
                                            <p:graphicEl>
                                              <a:dgm id="{A0EB2E3C-AF36-4D2F-A704-098562AF0D32}"/>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
                                            <p:graphicEl>
                                              <a:dgm id="{DA42E966-2268-478F-BCAA-D7193568671E}"/>
                                            </p:graphicEl>
                                          </p:spTgt>
                                        </p:tgtEl>
                                        <p:attrNameLst>
                                          <p:attrName>style.visibility</p:attrName>
                                        </p:attrNameLst>
                                      </p:cBhvr>
                                      <p:to>
                                        <p:strVal val="visible"/>
                                      </p:to>
                                    </p:set>
                                    <p:animEffect transition="in" filter="fade">
                                      <p:cBhvr>
                                        <p:cTn id="47" dur="500"/>
                                        <p:tgtEl>
                                          <p:spTgt spid="2">
                                            <p:graphicEl>
                                              <a:dgm id="{DA42E966-2268-478F-BCAA-D7193568671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graphicEl>
                                              <a:dgm id="{85221BF4-1BFF-4A6E-92CF-D4F15A5B1264}"/>
                                            </p:graphicEl>
                                          </p:spTgt>
                                        </p:tgtEl>
                                        <p:attrNameLst>
                                          <p:attrName>style.visibility</p:attrName>
                                        </p:attrNameLst>
                                      </p:cBhvr>
                                      <p:to>
                                        <p:strVal val="visible"/>
                                      </p:to>
                                    </p:set>
                                    <p:animEffect transition="in" filter="fade">
                                      <p:cBhvr>
                                        <p:cTn id="52" dur="500"/>
                                        <p:tgtEl>
                                          <p:spTgt spid="2">
                                            <p:graphicEl>
                                              <a:dgm id="{85221BF4-1BFF-4A6E-92CF-D4F15A5B1264}"/>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
                                            <p:graphicEl>
                                              <a:dgm id="{184F9888-C1E6-4A9A-A03C-D7D28E00BD4F}"/>
                                            </p:graphicEl>
                                          </p:spTgt>
                                        </p:tgtEl>
                                        <p:attrNameLst>
                                          <p:attrName>style.visibility</p:attrName>
                                        </p:attrNameLst>
                                      </p:cBhvr>
                                      <p:to>
                                        <p:strVal val="visible"/>
                                      </p:to>
                                    </p:set>
                                    <p:animEffect transition="in" filter="fade">
                                      <p:cBhvr>
                                        <p:cTn id="55" dur="500"/>
                                        <p:tgtEl>
                                          <p:spTgt spid="2">
                                            <p:graphicEl>
                                              <a:dgm id="{184F9888-C1E6-4A9A-A03C-D7D28E00BD4F}"/>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
                                            <p:graphicEl>
                                              <a:dgm id="{76EB2DEF-D7B3-4310-B666-BCE1CBF10E54}"/>
                                            </p:graphicEl>
                                          </p:spTgt>
                                        </p:tgtEl>
                                        <p:attrNameLst>
                                          <p:attrName>style.visibility</p:attrName>
                                        </p:attrNameLst>
                                      </p:cBhvr>
                                      <p:to>
                                        <p:strVal val="visible"/>
                                      </p:to>
                                    </p:set>
                                    <p:animEffect transition="in" filter="fade">
                                      <p:cBhvr>
                                        <p:cTn id="60" dur="500"/>
                                        <p:tgtEl>
                                          <p:spTgt spid="2">
                                            <p:graphicEl>
                                              <a:dgm id="{76EB2DEF-D7B3-4310-B666-BCE1CBF10E54}"/>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
                                            <p:graphicEl>
                                              <a:dgm id="{909626D5-F728-4EFA-82E9-7BBEEFEC7A2F}"/>
                                            </p:graphicEl>
                                          </p:spTgt>
                                        </p:tgtEl>
                                        <p:attrNameLst>
                                          <p:attrName>style.visibility</p:attrName>
                                        </p:attrNameLst>
                                      </p:cBhvr>
                                      <p:to>
                                        <p:strVal val="visible"/>
                                      </p:to>
                                    </p:set>
                                    <p:animEffect transition="in" filter="fade">
                                      <p:cBhvr>
                                        <p:cTn id="63" dur="500"/>
                                        <p:tgtEl>
                                          <p:spTgt spid="2">
                                            <p:graphicEl>
                                              <a:dgm id="{909626D5-F728-4EFA-82E9-7BBEEFEC7A2F}"/>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
                                            <p:graphicEl>
                                              <a:dgm id="{1E374044-DE20-46F9-826E-62F004B935B8}"/>
                                            </p:graphicEl>
                                          </p:spTgt>
                                        </p:tgtEl>
                                        <p:attrNameLst>
                                          <p:attrName>style.visibility</p:attrName>
                                        </p:attrNameLst>
                                      </p:cBhvr>
                                      <p:to>
                                        <p:strVal val="visible"/>
                                      </p:to>
                                    </p:set>
                                    <p:animEffect transition="in" filter="fade">
                                      <p:cBhvr>
                                        <p:cTn id="68" dur="500"/>
                                        <p:tgtEl>
                                          <p:spTgt spid="2">
                                            <p:graphicEl>
                                              <a:dgm id="{1E374044-DE20-46F9-826E-62F004B935B8}"/>
                                            </p:graphic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
                                            <p:graphicEl>
                                              <a:dgm id="{D649C499-0EFE-4337-B2FE-A59DECEBF2B2}"/>
                                            </p:graphicEl>
                                          </p:spTgt>
                                        </p:tgtEl>
                                        <p:attrNameLst>
                                          <p:attrName>style.visibility</p:attrName>
                                        </p:attrNameLst>
                                      </p:cBhvr>
                                      <p:to>
                                        <p:strVal val="visible"/>
                                      </p:to>
                                    </p:set>
                                    <p:animEffect transition="in" filter="fade">
                                      <p:cBhvr>
                                        <p:cTn id="71" dur="500"/>
                                        <p:tgtEl>
                                          <p:spTgt spid="2">
                                            <p:graphicEl>
                                              <a:dgm id="{D649C499-0EFE-4337-B2FE-A59DECEBF2B2}"/>
                                            </p:graphic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
                                            <p:graphicEl>
                                              <a:dgm id="{6BECACA2-EE48-422D-AEB5-9CFD60B03F1D}"/>
                                            </p:graphicEl>
                                          </p:spTgt>
                                        </p:tgtEl>
                                        <p:attrNameLst>
                                          <p:attrName>style.visibility</p:attrName>
                                        </p:attrNameLst>
                                      </p:cBhvr>
                                      <p:to>
                                        <p:strVal val="visible"/>
                                      </p:to>
                                    </p:set>
                                    <p:animEffect transition="in" filter="fade">
                                      <p:cBhvr>
                                        <p:cTn id="74" dur="500"/>
                                        <p:tgtEl>
                                          <p:spTgt spid="2">
                                            <p:graphicEl>
                                              <a:dgm id="{6BECACA2-EE48-422D-AEB5-9CFD60B03F1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7" y="908721"/>
            <a:ext cx="7200897" cy="749105"/>
          </a:xfrm>
        </p:spPr>
        <p:txBody>
          <a:bodyPr>
            <a:normAutofit fontScale="90000"/>
          </a:bodyPr>
          <a:lstStyle/>
          <a:p>
            <a:r>
              <a:rPr lang="ar-EG" b="1" u="sng" dirty="0" smtClean="0">
                <a:solidFill>
                  <a:srgbClr val="C00000"/>
                </a:solidFill>
              </a:rPr>
              <a:t>رابعا : </a:t>
            </a:r>
            <a:r>
              <a:rPr lang="ar-OM" b="1" u="sng" dirty="0" smtClean="0">
                <a:solidFill>
                  <a:srgbClr val="C00000"/>
                </a:solidFill>
              </a:rPr>
              <a:t>المؤسسة الاعلامية</a:t>
            </a:r>
            <a:r>
              <a:rPr lang="en-US" u="sng" dirty="0" smtClean="0">
                <a:solidFill>
                  <a:srgbClr val="C00000"/>
                </a:solidFill>
              </a:rPr>
              <a:t/>
            </a:r>
            <a:br>
              <a:rPr lang="en-US" u="sng" dirty="0" smtClean="0">
                <a:solidFill>
                  <a:srgbClr val="C00000"/>
                </a:solidFill>
              </a:rPr>
            </a:br>
            <a:endParaRPr lang="en-US" u="sng" dirty="0">
              <a:solidFill>
                <a:srgbClr val="C00000"/>
              </a:solidFill>
            </a:endParaRPr>
          </a:p>
        </p:txBody>
      </p:sp>
      <p:sp>
        <p:nvSpPr>
          <p:cNvPr id="3" name="Content Placeholder 2"/>
          <p:cNvSpPr>
            <a:spLocks noGrp="1"/>
          </p:cNvSpPr>
          <p:nvPr>
            <p:ph idx="1"/>
          </p:nvPr>
        </p:nvSpPr>
        <p:spPr>
          <a:xfrm>
            <a:off x="464234" y="1376772"/>
            <a:ext cx="8500254" cy="5220580"/>
          </a:xfrm>
        </p:spPr>
        <p:txBody>
          <a:bodyPr>
            <a:noAutofit/>
          </a:bodyPr>
          <a:lstStyle/>
          <a:p>
            <a:pPr algn="just"/>
            <a:r>
              <a:rPr lang="ar-EG" sz="2000" b="1" dirty="0"/>
              <a:t>إن وسائل الإعلام في العصر الحديث تعتبر من أهم الوسائل التربوية حيث تقدم مواد علمية وثقافية متنوعة من خلال </a:t>
            </a:r>
            <a:r>
              <a:rPr lang="ar-EG" sz="2000" b="1" u="sng" dirty="0"/>
              <a:t>المسرح والسينما والإذاعة المرئية والمسموعة والصحف والمجلات المختلفة </a:t>
            </a:r>
            <a:r>
              <a:rPr lang="ar-OM" sz="2000" b="1" u="sng" dirty="0"/>
              <a:t>والاعلام الالكتروني </a:t>
            </a:r>
            <a:r>
              <a:rPr lang="ar-EG" sz="2000" b="1" dirty="0"/>
              <a:t>ولعلها تعتبر من الوسائل التربوية الشيقة فهي تجذب الناس من مختلف الأعمار ومن الجنسين وهي أداة هامة من أدوات التربية المستديمة ومن أدوات النهوض بالمجتمعات ثقافيا </a:t>
            </a:r>
            <a:endParaRPr lang="en-US" sz="2000" b="1" dirty="0"/>
          </a:p>
          <a:p>
            <a:pPr algn="just"/>
            <a:r>
              <a:rPr lang="ar-EG" sz="2000" b="1" dirty="0"/>
              <a:t>كما أنها تمتاز بميزات لا تتوافر في غيرها من وسائط الثقافة الأخرى حيث أنها </a:t>
            </a:r>
            <a:r>
              <a:rPr lang="ar-EG" sz="2000" b="1" dirty="0">
                <a:solidFill>
                  <a:srgbClr val="C00000"/>
                </a:solidFill>
              </a:rPr>
              <a:t>سريعة الاستجابة لنشر المستحدثات في مجال العلم والمعرفة</a:t>
            </a:r>
            <a:r>
              <a:rPr lang="ar-EG" sz="2000" b="1" dirty="0"/>
              <a:t>.</a:t>
            </a:r>
            <a:endParaRPr lang="en-US" sz="2000" b="1" dirty="0"/>
          </a:p>
          <a:p>
            <a:pPr algn="just"/>
            <a:r>
              <a:rPr lang="ar-EG" sz="2000" b="1" dirty="0"/>
              <a:t>وهي بذلك </a:t>
            </a:r>
            <a:r>
              <a:rPr lang="ar-EG" sz="2000" b="1" u="sng" dirty="0"/>
              <a:t>ذات تأثير قوي علي الرأي العام وتكوينه وتوجيهه في القضايا المصيرية والمعاصرة والقضايا الاجتماعية والقومية الهامة .</a:t>
            </a:r>
            <a:endParaRPr lang="en-US" sz="2000" b="1" u="sng" dirty="0"/>
          </a:p>
          <a:p>
            <a:pPr algn="just"/>
            <a:r>
              <a:rPr lang="ar-EG" sz="2000" b="1" dirty="0"/>
              <a:t>وهي تختلف عن وسائط الثقافة الأخرى في انها </a:t>
            </a:r>
            <a:r>
              <a:rPr lang="ar-EG" sz="2000" b="1" u="sng" dirty="0"/>
              <a:t>تنقل إلي الناس خبرات ليست في مجال تفاعلاتهم البيئية والاجتماعية المباشرة </a:t>
            </a:r>
            <a:r>
              <a:rPr lang="ar-EG" sz="2000" b="1" dirty="0"/>
              <a:t>.كما أنها </a:t>
            </a:r>
            <a:r>
              <a:rPr lang="ar-EG" sz="2000" b="1" u="sng" dirty="0"/>
              <a:t>تنقل موادا ثقافية متنوعة جد</a:t>
            </a:r>
            <a:r>
              <a:rPr lang="ar-EG" sz="2000" b="1" dirty="0"/>
              <a:t>ا مما يكون له أثره علي تربية الأجيال ولذلك فهي في حاجة إلي أن تتكامل مع وسائط التربية الأخرى في أهداف عامة مشتركة حتى لا تؤكد اتجاهات قد تكون مختلفة عما تؤكده الأسرة أو المدرسة مثلا ولذلك فمن الضروري مشاركة المجتمع في تخطيط برامجها .</a:t>
            </a:r>
            <a:endParaRPr lang="en-US" sz="2000" b="1" dirty="0"/>
          </a:p>
          <a:p>
            <a:pPr algn="just"/>
            <a:r>
              <a:rPr lang="ar-EG" sz="2000" b="1" dirty="0"/>
              <a:t>ومما يزيد من أهمية هذه الوسائل </a:t>
            </a:r>
            <a:r>
              <a:rPr lang="ar-EG" sz="2000" b="1" u="sng" dirty="0"/>
              <a:t>أن التربية المدرسية نفسها أصبحت في كثير من دول العالم تعتمد عليها </a:t>
            </a:r>
            <a:r>
              <a:rPr lang="ar-EG" sz="1800" b="1" u="sng" dirty="0"/>
              <a:t>في تنفيذ كثير من برامجها وأهدافها .</a:t>
            </a:r>
            <a:endParaRPr lang="en-US" sz="1800" b="1" u="sng" dirty="0"/>
          </a:p>
        </p:txBody>
      </p:sp>
    </p:spTree>
    <p:custDataLst>
      <p:tags r:id="rId1"/>
    </p:custDataLst>
    <p:extLst>
      <p:ext uri="{BB962C8B-B14F-4D97-AF65-F5344CB8AC3E}">
        <p14:creationId xmlns:p14="http://schemas.microsoft.com/office/powerpoint/2010/main" val="1302858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71552" y="1595803"/>
            <a:ext cx="7200897" cy="4713517"/>
          </a:xfrm>
        </p:spPr>
        <p:txBody>
          <a:bodyPr>
            <a:normAutofit fontScale="77500" lnSpcReduction="20000"/>
          </a:bodyPr>
          <a:lstStyle/>
          <a:p>
            <a:pPr algn="just"/>
            <a:r>
              <a:rPr lang="ar-EG" b="1" dirty="0" smtClean="0"/>
              <a:t>في إطار دور وسائل الإعلام في مجال التنشئة الاجتماعية تقوم بالعمل علي تكامل المجتمع من خلال ترسيخ القيم والمبادئ وتثبيت الاتجاهات والمحافظة عليها والمساعدة علي نقل التراث الثقافي من جيل إلي جيل وذلك بتوحيد المجتمع عن طريق  تكوين قاعدة مشتركة بين أبناء المجتمع من القيم والخبرات الاجتماعية .</a:t>
            </a:r>
            <a:endParaRPr lang="en-US" b="1" dirty="0" smtClean="0"/>
          </a:p>
          <a:p>
            <a:pPr algn="just"/>
            <a:endParaRPr lang="ar-OM" b="1" dirty="0" smtClean="0">
              <a:solidFill>
                <a:srgbClr val="C00000"/>
              </a:solidFill>
            </a:endParaRPr>
          </a:p>
          <a:p>
            <a:pPr algn="ctr"/>
            <a:r>
              <a:rPr lang="ar-EG" b="1" u="sng" dirty="0" smtClean="0">
                <a:solidFill>
                  <a:srgbClr val="C00000"/>
                </a:solidFill>
              </a:rPr>
              <a:t>ويمكن إجمال الأبعاد التربوية التي تقوم وسائل الإعلام بتغطيتها والوظائف التي تؤديها في النقاط التالية :</a:t>
            </a:r>
            <a:endParaRPr lang="en-US" b="1" u="sng" dirty="0" smtClean="0">
              <a:solidFill>
                <a:srgbClr val="C00000"/>
              </a:solidFill>
            </a:endParaRPr>
          </a:p>
          <a:p>
            <a:pPr algn="just"/>
            <a:r>
              <a:rPr lang="ar-EG" b="1" dirty="0" smtClean="0"/>
              <a:t>1- الإعلام                 2- التعليم        </a:t>
            </a:r>
            <a:r>
              <a:rPr lang="ar-OM" b="1" dirty="0" smtClean="0"/>
              <a:t>     </a:t>
            </a:r>
            <a:r>
              <a:rPr lang="ar-EG" b="1" dirty="0" smtClean="0"/>
              <a:t>        3- التثقيف </a:t>
            </a:r>
            <a:endParaRPr lang="en-US" b="1" dirty="0" smtClean="0"/>
          </a:p>
          <a:p>
            <a:pPr algn="just"/>
            <a:r>
              <a:rPr lang="ar-EG" b="1" dirty="0" smtClean="0"/>
              <a:t>4- التوجيه              5-التعارف الاجتماعي        6- التنشئة الاجتماعية    </a:t>
            </a:r>
            <a:endParaRPr lang="en-US" b="1" dirty="0" smtClean="0"/>
          </a:p>
          <a:p>
            <a:pPr algn="just"/>
            <a:r>
              <a:rPr lang="ar-EG" b="1" dirty="0" smtClean="0"/>
              <a:t>  7- الترفيه   </a:t>
            </a:r>
            <a:r>
              <a:rPr lang="ar-OM" b="1" dirty="0" smtClean="0"/>
              <a:t>         </a:t>
            </a:r>
            <a:r>
              <a:rPr lang="ar-EG" b="1" dirty="0" smtClean="0"/>
              <a:t> 8- الدعاية والإعلان </a:t>
            </a:r>
            <a:endParaRPr lang="en-US" b="1" dirty="0" smtClean="0"/>
          </a:p>
          <a:p>
            <a:endParaRPr lang="en-US" dirty="0"/>
          </a:p>
        </p:txBody>
      </p:sp>
    </p:spTree>
    <p:custDataLst>
      <p:tags r:id="rId1"/>
    </p:custDataLst>
    <p:extLst>
      <p:ext uri="{BB962C8B-B14F-4D97-AF65-F5344CB8AC3E}">
        <p14:creationId xmlns:p14="http://schemas.microsoft.com/office/powerpoint/2010/main" val="922731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516" y="548680"/>
            <a:ext cx="8712968" cy="802887"/>
          </a:xfrm>
        </p:spPr>
        <p:txBody>
          <a:bodyPr>
            <a:noAutofit/>
          </a:bodyPr>
          <a:lstStyle/>
          <a:p>
            <a:r>
              <a:rPr lang="ar-OM" sz="2700" b="1" u="sng" dirty="0">
                <a:solidFill>
                  <a:srgbClr val="C00000"/>
                </a:solidFill>
              </a:rPr>
              <a:t/>
            </a:r>
            <a:br>
              <a:rPr lang="ar-OM" sz="2700" b="1" u="sng" dirty="0">
                <a:solidFill>
                  <a:srgbClr val="C00000"/>
                </a:solidFill>
              </a:rPr>
            </a:br>
            <a:r>
              <a:rPr lang="ar-EG" sz="2700" b="1" u="sng" dirty="0">
                <a:solidFill>
                  <a:srgbClr val="C00000"/>
                </a:solidFill>
              </a:rPr>
              <a:t>خامسا : </a:t>
            </a:r>
            <a:r>
              <a:rPr lang="ar-OM" sz="2700" b="1" u="sng" dirty="0">
                <a:solidFill>
                  <a:srgbClr val="C00000"/>
                </a:solidFill>
              </a:rPr>
              <a:t>المؤسسة </a:t>
            </a:r>
            <a:r>
              <a:rPr lang="ar-OM" sz="2700" b="1" u="sng" dirty="0">
                <a:solidFill>
                  <a:srgbClr val="C00000"/>
                </a:solidFill>
              </a:rPr>
              <a:t>الرياضية</a:t>
            </a:r>
            <a:r>
              <a:rPr lang="ar-EG" sz="2700" b="1" u="sng" dirty="0">
                <a:solidFill>
                  <a:srgbClr val="C00000"/>
                </a:solidFill>
              </a:rPr>
              <a:t> </a:t>
            </a:r>
            <a:r>
              <a:rPr lang="ar-EG" sz="2700" b="1" u="sng" dirty="0">
                <a:solidFill>
                  <a:srgbClr val="C00000"/>
                </a:solidFill>
              </a:rPr>
              <a:t>الأندية</a:t>
            </a:r>
            <a:r>
              <a:rPr lang="en-US" sz="2700" u="sng" dirty="0">
                <a:solidFill>
                  <a:srgbClr val="C00000"/>
                </a:solidFill>
              </a:rPr>
              <a:t/>
            </a:r>
            <a:br>
              <a:rPr lang="en-US" sz="2700" u="sng" dirty="0">
                <a:solidFill>
                  <a:srgbClr val="C00000"/>
                </a:solidFill>
              </a:rPr>
            </a:br>
            <a:endParaRPr lang="en-US" sz="2700" u="sng"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9241856"/>
              </p:ext>
            </p:extLst>
          </p:nvPr>
        </p:nvGraphicFramePr>
        <p:xfrm>
          <a:off x="107504" y="1567592"/>
          <a:ext cx="8928992" cy="5290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273020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66878633-110A-42AD-AF32-F87EC21B36B6}"/>
                                            </p:graphicEl>
                                          </p:spTgt>
                                        </p:tgtEl>
                                        <p:attrNameLst>
                                          <p:attrName>style.visibility</p:attrName>
                                        </p:attrNameLst>
                                      </p:cBhvr>
                                      <p:to>
                                        <p:strVal val="visible"/>
                                      </p:to>
                                    </p:set>
                                    <p:anim calcmode="lin" valueType="num">
                                      <p:cBhvr additive="base">
                                        <p:cTn id="7" dur="500" fill="hold"/>
                                        <p:tgtEl>
                                          <p:spTgt spid="4">
                                            <p:graphicEl>
                                              <a:dgm id="{66878633-110A-42AD-AF32-F87EC21B36B6}"/>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66878633-110A-42AD-AF32-F87EC21B36B6}"/>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graphicEl>
                                              <a:dgm id="{8C6109F6-6DEC-49A5-B8E9-DA0350592453}"/>
                                            </p:graphicEl>
                                          </p:spTgt>
                                        </p:tgtEl>
                                        <p:attrNameLst>
                                          <p:attrName>style.visibility</p:attrName>
                                        </p:attrNameLst>
                                      </p:cBhvr>
                                      <p:to>
                                        <p:strVal val="visible"/>
                                      </p:to>
                                    </p:set>
                                    <p:anim calcmode="lin" valueType="num">
                                      <p:cBhvr additive="base">
                                        <p:cTn id="11" dur="500" fill="hold"/>
                                        <p:tgtEl>
                                          <p:spTgt spid="4">
                                            <p:graphicEl>
                                              <a:dgm id="{8C6109F6-6DEC-49A5-B8E9-DA0350592453}"/>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graphicEl>
                                              <a:dgm id="{8C6109F6-6DEC-49A5-B8E9-DA0350592453}"/>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graphicEl>
                                              <a:dgm id="{E9E1F4BC-3F41-4AC7-BF84-35104429DEBE}"/>
                                            </p:graphicEl>
                                          </p:spTgt>
                                        </p:tgtEl>
                                        <p:attrNameLst>
                                          <p:attrName>style.visibility</p:attrName>
                                        </p:attrNameLst>
                                      </p:cBhvr>
                                      <p:to>
                                        <p:strVal val="visible"/>
                                      </p:to>
                                    </p:set>
                                    <p:anim calcmode="lin" valueType="num">
                                      <p:cBhvr additive="base">
                                        <p:cTn id="17" dur="500" fill="hold"/>
                                        <p:tgtEl>
                                          <p:spTgt spid="4">
                                            <p:graphicEl>
                                              <a:dgm id="{E9E1F4BC-3F41-4AC7-BF84-35104429DEBE}"/>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E9E1F4BC-3F41-4AC7-BF84-35104429DEBE}"/>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graphicEl>
                                              <a:dgm id="{9BD168ED-C8E5-42EE-9515-629FA7AA2908}"/>
                                            </p:graphicEl>
                                          </p:spTgt>
                                        </p:tgtEl>
                                        <p:attrNameLst>
                                          <p:attrName>style.visibility</p:attrName>
                                        </p:attrNameLst>
                                      </p:cBhvr>
                                      <p:to>
                                        <p:strVal val="visible"/>
                                      </p:to>
                                    </p:set>
                                    <p:anim calcmode="lin" valueType="num">
                                      <p:cBhvr additive="base">
                                        <p:cTn id="21" dur="500" fill="hold"/>
                                        <p:tgtEl>
                                          <p:spTgt spid="4">
                                            <p:graphicEl>
                                              <a:dgm id="{9BD168ED-C8E5-42EE-9515-629FA7AA2908}"/>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graphicEl>
                                              <a:dgm id="{9BD168ED-C8E5-42EE-9515-629FA7AA2908}"/>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graphicEl>
                                              <a:dgm id="{4FBDEB87-19C2-45C0-89F6-898E6F7B9119}"/>
                                            </p:graphicEl>
                                          </p:spTgt>
                                        </p:tgtEl>
                                        <p:attrNameLst>
                                          <p:attrName>style.visibility</p:attrName>
                                        </p:attrNameLst>
                                      </p:cBhvr>
                                      <p:to>
                                        <p:strVal val="visible"/>
                                      </p:to>
                                    </p:set>
                                    <p:anim calcmode="lin" valueType="num">
                                      <p:cBhvr additive="base">
                                        <p:cTn id="27" dur="500" fill="hold"/>
                                        <p:tgtEl>
                                          <p:spTgt spid="4">
                                            <p:graphicEl>
                                              <a:dgm id="{4FBDEB87-19C2-45C0-89F6-898E6F7B9119}"/>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4FBDEB87-19C2-45C0-89F6-898E6F7B9119}"/>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graphicEl>
                                              <a:dgm id="{89E8E6C4-2C78-4705-91F1-74D0B424CFD6}"/>
                                            </p:graphicEl>
                                          </p:spTgt>
                                        </p:tgtEl>
                                        <p:attrNameLst>
                                          <p:attrName>style.visibility</p:attrName>
                                        </p:attrNameLst>
                                      </p:cBhvr>
                                      <p:to>
                                        <p:strVal val="visible"/>
                                      </p:to>
                                    </p:set>
                                    <p:anim calcmode="lin" valueType="num">
                                      <p:cBhvr additive="base">
                                        <p:cTn id="31" dur="500" fill="hold"/>
                                        <p:tgtEl>
                                          <p:spTgt spid="4">
                                            <p:graphicEl>
                                              <a:dgm id="{89E8E6C4-2C78-4705-91F1-74D0B424CFD6}"/>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89E8E6C4-2C78-4705-91F1-74D0B424CFD6}"/>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3595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6"/>
</p:tagLst>
</file>

<file path=ppt/tags/tag2.xml><?xml version="1.0" encoding="utf-8"?>
<p:tagLst xmlns:a="http://schemas.openxmlformats.org/drawingml/2006/main" xmlns:r="http://schemas.openxmlformats.org/officeDocument/2006/relationships" xmlns:p="http://schemas.openxmlformats.org/presentationml/2006/main">
  <p:tag name="TIMING" val="|7.2|0.7|6.3|15.1"/>
</p:tagLst>
</file>

<file path=ppt/tags/tag3.xml><?xml version="1.0" encoding="utf-8"?>
<p:tagLst xmlns:a="http://schemas.openxmlformats.org/drawingml/2006/main" xmlns:r="http://schemas.openxmlformats.org/officeDocument/2006/relationships" xmlns:p="http://schemas.openxmlformats.org/presentationml/2006/main">
  <p:tag name="TIMING" val="|23.3"/>
</p:tagLst>
</file>

<file path=ppt/tags/tag4.xml><?xml version="1.0" encoding="utf-8"?>
<p:tagLst xmlns:a="http://schemas.openxmlformats.org/drawingml/2006/main" xmlns:r="http://schemas.openxmlformats.org/officeDocument/2006/relationships" xmlns:p="http://schemas.openxmlformats.org/presentationml/2006/main">
  <p:tag name="TIMING" val="|0.5|0.7"/>
</p:tagLst>
</file>

<file path=ppt/tags/tag5.xml><?xml version="1.0" encoding="utf-8"?>
<p:tagLst xmlns:a="http://schemas.openxmlformats.org/drawingml/2006/main" xmlns:r="http://schemas.openxmlformats.org/officeDocument/2006/relationships" xmlns:p="http://schemas.openxmlformats.org/presentationml/2006/main">
  <p:tag name="TIMING" val="|3.2|24.8|30|30.9|56.7"/>
</p:tagLst>
</file>

<file path=ppt/tags/tag6.xml><?xml version="1.0" encoding="utf-8"?>
<p:tagLst xmlns:a="http://schemas.openxmlformats.org/drawingml/2006/main" xmlns:r="http://schemas.openxmlformats.org/officeDocument/2006/relationships" xmlns:p="http://schemas.openxmlformats.org/presentationml/2006/main">
  <p:tag name="TIMING" val="|0.5|2.3|18.5|17.7|20.7"/>
</p:tagLst>
</file>

<file path=ppt/tags/tag7.xml><?xml version="1.0" encoding="utf-8"?>
<p:tagLst xmlns:a="http://schemas.openxmlformats.org/drawingml/2006/main" xmlns:r="http://schemas.openxmlformats.org/officeDocument/2006/relationships" xmlns:p="http://schemas.openxmlformats.org/presentationml/2006/main">
  <p:tag name="TIMING" val="|4.1|1.1|81.1"/>
</p:tagLst>
</file>

<file path=ppt/tags/tag8.xml><?xml version="1.0" encoding="utf-8"?>
<p:tagLst xmlns:a="http://schemas.openxmlformats.org/drawingml/2006/main" xmlns:r="http://schemas.openxmlformats.org/officeDocument/2006/relationships" xmlns:p="http://schemas.openxmlformats.org/presentationml/2006/main">
  <p:tag name="TIMING" val="|1.6|3|22.1|84.3|28.9|0.5"/>
</p:tagLst>
</file>

<file path=ppt/tags/tag9.xml><?xml version="1.0" encoding="utf-8"?>
<p:tagLst xmlns:a="http://schemas.openxmlformats.org/drawingml/2006/main" xmlns:r="http://schemas.openxmlformats.org/officeDocument/2006/relationships" xmlns:p="http://schemas.openxmlformats.org/presentationml/2006/main">
  <p:tag name="TIMING" val="|0.6|34.7|12.6|16|45.1|36.9|29.2|29.3"/>
</p:tagLst>
</file>

<file path=ppt/tags/tag10.xml><?xml version="1.0" encoding="utf-8"?>
<p:tagLst xmlns:a="http://schemas.openxmlformats.org/drawingml/2006/main" xmlns:r="http://schemas.openxmlformats.org/officeDocument/2006/relationships" xmlns:p="http://schemas.openxmlformats.org/presentationml/2006/main">
  <p:tag name="TIMING" val="|0.5"/>
</p:tagLst>
</file>

<file path=ppt/tags/tag11.xml><?xml version="1.0" encoding="utf-8"?>
<p:tagLst xmlns:a="http://schemas.openxmlformats.org/drawingml/2006/main" xmlns:r="http://schemas.openxmlformats.org/officeDocument/2006/relationships" xmlns:p="http://schemas.openxmlformats.org/presentationml/2006/main">
  <p:tag name="TIMING" val="|0.7|0.6|49.1"/>
</p:tagLst>
</file>

<file path=ppt/tags/tag12.xml><?xml version="1.0" encoding="utf-8"?>
<p:tagLst xmlns:a="http://schemas.openxmlformats.org/drawingml/2006/main" xmlns:r="http://schemas.openxmlformats.org/officeDocument/2006/relationships" xmlns:p="http://schemas.openxmlformats.org/presentationml/2006/main">
  <p:tag name="TIMING" val="|0.4|46.3"/>
</p:tagLst>
</file>

<file path=ppt/tags/tag13.xml><?xml version="1.0" encoding="utf-8"?>
<p:tagLst xmlns:a="http://schemas.openxmlformats.org/drawingml/2006/main" xmlns:r="http://schemas.openxmlformats.org/officeDocument/2006/relationships" xmlns:p="http://schemas.openxmlformats.org/presentationml/2006/main">
  <p:tag name="TIMING" val="|1|2|29.7|38.3|16.4|22.1"/>
</p:tagLst>
</file>

<file path=ppt/tags/tag14.xml><?xml version="1.0" encoding="utf-8"?>
<p:tagLst xmlns:a="http://schemas.openxmlformats.org/drawingml/2006/main" xmlns:r="http://schemas.openxmlformats.org/officeDocument/2006/relationships" xmlns:p="http://schemas.openxmlformats.org/presentationml/2006/main">
  <p:tag name="TIMING" val="|4.1|1.2|4.6|59|69.5|17.9|48.1|28.1"/>
</p:tagLst>
</file>

<file path=ppt/tags/tag15.xml><?xml version="1.0" encoding="utf-8"?>
<p:tagLst xmlns:a="http://schemas.openxmlformats.org/drawingml/2006/main" xmlns:r="http://schemas.openxmlformats.org/officeDocument/2006/relationships" xmlns:p="http://schemas.openxmlformats.org/presentationml/2006/main">
  <p:tag name="TIMING" val="|0.6|21.5"/>
</p:tagLst>
</file>

<file path=ppt/tags/tag16.xml><?xml version="1.0" encoding="utf-8"?>
<p:tagLst xmlns:a="http://schemas.openxmlformats.org/drawingml/2006/main" xmlns:r="http://schemas.openxmlformats.org/officeDocument/2006/relationships" xmlns:p="http://schemas.openxmlformats.org/presentationml/2006/main">
  <p:tag name="TIMING" val="|7.2"/>
</p:tagLst>
</file>

<file path=ppt/tags/tag17.xml><?xml version="1.0" encoding="utf-8"?>
<p:tagLst xmlns:a="http://schemas.openxmlformats.org/drawingml/2006/main" xmlns:r="http://schemas.openxmlformats.org/officeDocument/2006/relationships" xmlns:p="http://schemas.openxmlformats.org/presentationml/2006/main">
  <p:tag name="TIMING" val="|0.9|54.3"/>
</p:tagLst>
</file>

<file path=ppt/tags/tag18.xml><?xml version="1.0" encoding="utf-8"?>
<p:tagLst xmlns:a="http://schemas.openxmlformats.org/drawingml/2006/main" xmlns:r="http://schemas.openxmlformats.org/officeDocument/2006/relationships" xmlns:p="http://schemas.openxmlformats.org/presentationml/2006/main">
  <p:tag name="TIMING" val="|0.5|63.4"/>
</p:tagLst>
</file>

<file path=ppt/tags/tag19.xml><?xml version="1.0" encoding="utf-8"?>
<p:tagLst xmlns:a="http://schemas.openxmlformats.org/drawingml/2006/main" xmlns:r="http://schemas.openxmlformats.org/officeDocument/2006/relationships" xmlns:p="http://schemas.openxmlformats.org/presentationml/2006/main">
  <p:tag name="TIMING" val="|99.2|9.8|2.1|1.1"/>
</p:tagLst>
</file>

<file path=ppt/tags/tag20.xml><?xml version="1.0" encoding="utf-8"?>
<p:tagLst xmlns:a="http://schemas.openxmlformats.org/drawingml/2006/main" xmlns:r="http://schemas.openxmlformats.org/officeDocument/2006/relationships" xmlns:p="http://schemas.openxmlformats.org/presentationml/2006/main">
  <p:tag name="TIMING" val="|2.6|2.2|1.2|2|0.8"/>
</p:tagLst>
</file>

<file path=ppt/tags/tag21.xml><?xml version="1.0" encoding="utf-8"?>
<p:tagLst xmlns:a="http://schemas.openxmlformats.org/drawingml/2006/main" xmlns:r="http://schemas.openxmlformats.org/officeDocument/2006/relationships" xmlns:p="http://schemas.openxmlformats.org/presentationml/2006/main">
  <p:tag name="TIMING" val="|0.5|1.9"/>
</p:tagLst>
</file>

<file path=ppt/tags/tag22.xml><?xml version="1.0" encoding="utf-8"?>
<p:tagLst xmlns:a="http://schemas.openxmlformats.org/drawingml/2006/main" xmlns:r="http://schemas.openxmlformats.org/officeDocument/2006/relationships" xmlns:p="http://schemas.openxmlformats.org/presentationml/2006/main">
  <p:tag name="TIMING" val="|0.5|1.7"/>
</p:tagLst>
</file>

<file path=ppt/tags/tag23.xml><?xml version="1.0" encoding="utf-8"?>
<p:tagLst xmlns:a="http://schemas.openxmlformats.org/drawingml/2006/main" xmlns:r="http://schemas.openxmlformats.org/officeDocument/2006/relationships" xmlns:p="http://schemas.openxmlformats.org/presentationml/2006/main">
  <p:tag name="TIMING" val="|1.1|0.8|0.8|0.4|0.3|0.3"/>
</p:tagLst>
</file>

<file path=ppt/tags/tag24.xml><?xml version="1.0" encoding="utf-8"?>
<p:tagLst xmlns:a="http://schemas.openxmlformats.org/drawingml/2006/main" xmlns:r="http://schemas.openxmlformats.org/officeDocument/2006/relationships" xmlns:p="http://schemas.openxmlformats.org/presentationml/2006/main">
  <p:tag name="TIMING" val="|0.6"/>
</p:tagLst>
</file>

<file path=ppt/tags/tag25.xml><?xml version="1.0" encoding="utf-8"?>
<p:tagLst xmlns:a="http://schemas.openxmlformats.org/drawingml/2006/main" xmlns:r="http://schemas.openxmlformats.org/officeDocument/2006/relationships" xmlns:p="http://schemas.openxmlformats.org/presentationml/2006/main">
  <p:tag name="TIMING" val="|0.4|66.1|106.1|85.2|40.9|30.9|39.3|42.3|36.8"/>
</p:tagLst>
</file>

<file path=ppt/tags/tag26.xml><?xml version="1.0" encoding="utf-8"?>
<p:tagLst xmlns:a="http://schemas.openxmlformats.org/drawingml/2006/main" xmlns:r="http://schemas.openxmlformats.org/officeDocument/2006/relationships" xmlns:p="http://schemas.openxmlformats.org/presentationml/2006/main">
  <p:tag name="TIMING" val="|20.3|0.6"/>
</p:tagLst>
</file>

<file path=ppt/tags/tag27.xml><?xml version="1.0" encoding="utf-8"?>
<p:tagLst xmlns:a="http://schemas.openxmlformats.org/drawingml/2006/main" xmlns:r="http://schemas.openxmlformats.org/officeDocument/2006/relationships" xmlns:p="http://schemas.openxmlformats.org/presentationml/2006/main">
  <p:tag name="TIMING" val="|0.6|1.8|29.4|67.1"/>
</p:tagLst>
</file>

<file path=ppt/tags/tag28.xml><?xml version="1.0" encoding="utf-8"?>
<p:tagLst xmlns:a="http://schemas.openxmlformats.org/drawingml/2006/main" xmlns:r="http://schemas.openxmlformats.org/officeDocument/2006/relationships" xmlns:p="http://schemas.openxmlformats.org/presentationml/2006/main">
  <p:tag name="TIMING" val="|1.8|0.8|76.7|64.4"/>
</p:tagLst>
</file>

<file path=ppt/tags/tag29.xml><?xml version="1.0" encoding="utf-8"?>
<p:tagLst xmlns:a="http://schemas.openxmlformats.org/drawingml/2006/main" xmlns:r="http://schemas.openxmlformats.org/officeDocument/2006/relationships" xmlns:p="http://schemas.openxmlformats.org/presentationml/2006/main">
  <p:tag name="TIMING" val="|1.5|24.8|2.2"/>
</p:tagLst>
</file>

<file path=ppt/tags/tag30.xml><?xml version="1.0" encoding="utf-8"?>
<p:tagLst xmlns:a="http://schemas.openxmlformats.org/drawingml/2006/main" xmlns:r="http://schemas.openxmlformats.org/officeDocument/2006/relationships" xmlns:p="http://schemas.openxmlformats.org/presentationml/2006/main">
  <p:tag name="TIMING" val="|2.3|2.4|2.1"/>
</p:tagLst>
</file>

<file path=ppt/tags/tag31.xml><?xml version="1.0" encoding="utf-8"?>
<p:tagLst xmlns:a="http://schemas.openxmlformats.org/drawingml/2006/main" xmlns:r="http://schemas.openxmlformats.org/officeDocument/2006/relationships" xmlns:p="http://schemas.openxmlformats.org/presentationml/2006/main">
  <p:tag name="TIMING" val="|2.3|5.3|77.6|68.8|63.3|17.1|38.8"/>
</p:tagLst>
</file>

<file path=ppt/tags/tag32.xml><?xml version="1.0" encoding="utf-8"?>
<p:tagLst xmlns:a="http://schemas.openxmlformats.org/drawingml/2006/main" xmlns:r="http://schemas.openxmlformats.org/officeDocument/2006/relationships" xmlns:p="http://schemas.openxmlformats.org/presentationml/2006/main">
  <p:tag name="TIMING" val="|4.8|9.3|53.3"/>
</p:tagLst>
</file>

<file path=ppt/tags/tag33.xml><?xml version="1.0" encoding="utf-8"?>
<p:tagLst xmlns:a="http://schemas.openxmlformats.org/drawingml/2006/main" xmlns:r="http://schemas.openxmlformats.org/officeDocument/2006/relationships" xmlns:p="http://schemas.openxmlformats.org/presentationml/2006/main">
  <p:tag name="TIMING" val="|1.8|1|12.2|28.1|60.2"/>
</p:tagLst>
</file>

<file path=ppt/tags/tag34.xml><?xml version="1.0" encoding="utf-8"?>
<p:tagLst xmlns:a="http://schemas.openxmlformats.org/drawingml/2006/main" xmlns:r="http://schemas.openxmlformats.org/officeDocument/2006/relationships" xmlns:p="http://schemas.openxmlformats.org/presentationml/2006/main">
  <p:tag name="TIMING" val="|2.8|39.4|13.3|83.7"/>
</p:tagLst>
</file>

<file path=ppt/tags/tag35.xml><?xml version="1.0" encoding="utf-8"?>
<p:tagLst xmlns:a="http://schemas.openxmlformats.org/drawingml/2006/main" xmlns:r="http://schemas.openxmlformats.org/officeDocument/2006/relationships" xmlns:p="http://schemas.openxmlformats.org/presentationml/2006/main">
  <p:tag name="TIMING" val="|10.5|3.8|44.6|7.3"/>
</p:tagLst>
</file>

<file path=ppt/tags/tag36.xml><?xml version="1.0" encoding="utf-8"?>
<p:tagLst xmlns:a="http://schemas.openxmlformats.org/drawingml/2006/main" xmlns:r="http://schemas.openxmlformats.org/officeDocument/2006/relationships" xmlns:p="http://schemas.openxmlformats.org/presentationml/2006/main">
  <p:tag name="TIMING" val="|3.1|0.8|4.9|18.4"/>
</p:tagLst>
</file>

<file path=ppt/tags/tag37.xml><?xml version="1.0" encoding="utf-8"?>
<p:tagLst xmlns:a="http://schemas.openxmlformats.org/drawingml/2006/main" xmlns:r="http://schemas.openxmlformats.org/officeDocument/2006/relationships" xmlns:p="http://schemas.openxmlformats.org/presentationml/2006/main">
  <p:tag name="TIMING" val="|2|3.5|95.8"/>
</p:tagLst>
</file>

<file path=ppt/tags/tag38.xml><?xml version="1.0" encoding="utf-8"?>
<p:tagLst xmlns:a="http://schemas.openxmlformats.org/drawingml/2006/main" xmlns:r="http://schemas.openxmlformats.org/officeDocument/2006/relationships" xmlns:p="http://schemas.openxmlformats.org/presentationml/2006/main">
  <p:tag name="TIMING" val="|1.7|35.6|58.5|12.8|33|52.5"/>
</p:tagLst>
</file>

<file path=ppt/tags/tag39.xml><?xml version="1.0" encoding="utf-8"?>
<p:tagLst xmlns:a="http://schemas.openxmlformats.org/drawingml/2006/main" xmlns:r="http://schemas.openxmlformats.org/officeDocument/2006/relationships" xmlns:p="http://schemas.openxmlformats.org/presentationml/2006/main">
  <p:tag name="TIMING" val="|1.2|7|8.5|52.2|142.9"/>
</p:tagLst>
</file>

<file path=ppt/tags/tag40.xml><?xml version="1.0" encoding="utf-8"?>
<p:tagLst xmlns:a="http://schemas.openxmlformats.org/drawingml/2006/main" xmlns:r="http://schemas.openxmlformats.org/officeDocument/2006/relationships" xmlns:p="http://schemas.openxmlformats.org/presentationml/2006/main">
  <p:tag name="TIMING" val="|3.7|23.4|3.6"/>
</p:tagLst>
</file>

<file path=ppt/tags/tag41.xml><?xml version="1.0" encoding="utf-8"?>
<p:tagLst xmlns:a="http://schemas.openxmlformats.org/drawingml/2006/main" xmlns:r="http://schemas.openxmlformats.org/officeDocument/2006/relationships" xmlns:p="http://schemas.openxmlformats.org/presentationml/2006/main">
  <p:tag name="TIMING" val="|5.1|28.5|0.5|3.5"/>
</p:tagLst>
</file>

<file path=ppt/tags/tag42.xml><?xml version="1.0" encoding="utf-8"?>
<p:tagLst xmlns:a="http://schemas.openxmlformats.org/drawingml/2006/main" xmlns:r="http://schemas.openxmlformats.org/officeDocument/2006/relationships" xmlns:p="http://schemas.openxmlformats.org/presentationml/2006/main">
  <p:tag name="TIMING" val="|20.2"/>
</p:tagLst>
</file>

<file path=ppt/tags/tag43.xml><?xml version="1.0" encoding="utf-8"?>
<p:tagLst xmlns:a="http://schemas.openxmlformats.org/drawingml/2006/main" xmlns:r="http://schemas.openxmlformats.org/officeDocument/2006/relationships" xmlns:p="http://schemas.openxmlformats.org/presentationml/2006/main">
  <p:tag name="TIMING" val="|8.3|24.3|0.5|2.4|5.4"/>
</p:tagLst>
</file>

<file path=ppt/tags/tag44.xml><?xml version="1.0" encoding="utf-8"?>
<p:tagLst xmlns:a="http://schemas.openxmlformats.org/drawingml/2006/main" xmlns:r="http://schemas.openxmlformats.org/officeDocument/2006/relationships" xmlns:p="http://schemas.openxmlformats.org/presentationml/2006/main">
  <p:tag name="TIMING" val="|0.5|16.2|3.8|54.9|15.2|1.7"/>
</p:tagLst>
</file>

<file path=ppt/tags/tag45.xml><?xml version="1.0" encoding="utf-8"?>
<p:tagLst xmlns:a="http://schemas.openxmlformats.org/drawingml/2006/main" xmlns:r="http://schemas.openxmlformats.org/officeDocument/2006/relationships" xmlns:p="http://schemas.openxmlformats.org/presentationml/2006/main">
  <p:tag name="TIMING" val="|23.1"/>
</p:tagLst>
</file>

<file path=ppt/tags/tag46.xml><?xml version="1.0" encoding="utf-8"?>
<p:tagLst xmlns:a="http://schemas.openxmlformats.org/drawingml/2006/main" xmlns:r="http://schemas.openxmlformats.org/officeDocument/2006/relationships" xmlns:p="http://schemas.openxmlformats.org/presentationml/2006/main">
  <p:tag name="TIMING" val="|1.5"/>
</p:tagLst>
</file>

<file path=ppt/tags/tag47.xml><?xml version="1.0" encoding="utf-8"?>
<p:tagLst xmlns:a="http://schemas.openxmlformats.org/drawingml/2006/main" xmlns:r="http://schemas.openxmlformats.org/officeDocument/2006/relationships" xmlns:p="http://schemas.openxmlformats.org/presentationml/2006/main">
  <p:tag name="TIMING" val="|1.4"/>
</p:tagLst>
</file>

<file path=ppt/tags/tag48.xml><?xml version="1.0" encoding="utf-8"?>
<p:tagLst xmlns:a="http://schemas.openxmlformats.org/drawingml/2006/main" xmlns:r="http://schemas.openxmlformats.org/officeDocument/2006/relationships" xmlns:p="http://schemas.openxmlformats.org/presentationml/2006/main">
  <p:tag name="TIMING" val="|1.2|11.2|0.8|107.8|1.5|29.2|1.2|40.5|1.5|2.5|9.3"/>
</p:tagLst>
</file>

<file path=ppt/tags/tag49.xml><?xml version="1.0" encoding="utf-8"?>
<p:tagLst xmlns:a="http://schemas.openxmlformats.org/drawingml/2006/main" xmlns:r="http://schemas.openxmlformats.org/officeDocument/2006/relationships" xmlns:p="http://schemas.openxmlformats.org/presentationml/2006/main">
  <p:tag name="TIMING" val="|1.5|43.7|7.1"/>
</p:tagLst>
</file>

<file path=ppt/tags/tag50.xml><?xml version="1.0" encoding="utf-8"?>
<p:tagLst xmlns:a="http://schemas.openxmlformats.org/drawingml/2006/main" xmlns:r="http://schemas.openxmlformats.org/officeDocument/2006/relationships" xmlns:p="http://schemas.openxmlformats.org/presentationml/2006/main">
  <p:tag name="TIMING" val="|0.8|1.3|0.7|48.2|2.3|5.9|2.8|46.3|1.7"/>
</p:tagLst>
</file>

<file path=ppt/tags/tag51.xml><?xml version="1.0" encoding="utf-8"?>
<p:tagLst xmlns:a="http://schemas.openxmlformats.org/drawingml/2006/main" xmlns:r="http://schemas.openxmlformats.org/officeDocument/2006/relationships" xmlns:p="http://schemas.openxmlformats.org/presentationml/2006/main">
  <p:tag name="TIMING" val="|2.2|0.6|8.2|14.2|5.6"/>
</p:tagLst>
</file>

<file path=ppt/tags/tag52.xml><?xml version="1.0" encoding="utf-8"?>
<p:tagLst xmlns:a="http://schemas.openxmlformats.org/drawingml/2006/main" xmlns:r="http://schemas.openxmlformats.org/officeDocument/2006/relationships" xmlns:p="http://schemas.openxmlformats.org/presentationml/2006/main">
  <p:tag name="TIMING" val="|0.6|3.3|41|1.1"/>
</p:tagLst>
</file>

<file path=ppt/tags/tag53.xml><?xml version="1.0" encoding="utf-8"?>
<p:tagLst xmlns:a="http://schemas.openxmlformats.org/drawingml/2006/main" xmlns:r="http://schemas.openxmlformats.org/officeDocument/2006/relationships" xmlns:p="http://schemas.openxmlformats.org/presentationml/2006/main">
  <p:tag name="TIMING" val="|18.9"/>
</p:tagLst>
</file>

<file path=ppt/tags/tag54.xml><?xml version="1.0" encoding="utf-8"?>
<p:tagLst xmlns:a="http://schemas.openxmlformats.org/drawingml/2006/main" xmlns:r="http://schemas.openxmlformats.org/officeDocument/2006/relationships" xmlns:p="http://schemas.openxmlformats.org/presentationml/2006/main">
  <p:tag name="TIMING" val="|0.5|0.8|134.1|69.5"/>
</p:tagLst>
</file>

<file path=ppt/tags/tag55.xml><?xml version="1.0" encoding="utf-8"?>
<p:tagLst xmlns:a="http://schemas.openxmlformats.org/drawingml/2006/main" xmlns:r="http://schemas.openxmlformats.org/officeDocument/2006/relationships" xmlns:p="http://schemas.openxmlformats.org/presentationml/2006/main">
  <p:tag name="TIMING" val="|0.6|62.6|36"/>
</p:tagLst>
</file>

<file path=ppt/tags/tag56.xml><?xml version="1.0" encoding="utf-8"?>
<p:tagLst xmlns:a="http://schemas.openxmlformats.org/drawingml/2006/main" xmlns:r="http://schemas.openxmlformats.org/officeDocument/2006/relationships" xmlns:p="http://schemas.openxmlformats.org/presentationml/2006/main">
  <p:tag name="TIMING" val="|0.6"/>
</p:tagLst>
</file>

<file path=ppt/tags/tag57.xml><?xml version="1.0" encoding="utf-8"?>
<p:tagLst xmlns:a="http://schemas.openxmlformats.org/drawingml/2006/main" xmlns:r="http://schemas.openxmlformats.org/officeDocument/2006/relationships" xmlns:p="http://schemas.openxmlformats.org/presentationml/2006/main">
  <p:tag name="TIMING" val="|1.5|0.4|0.2|0.2|0.2"/>
</p:tagLst>
</file>

<file path=ppt/tags/tag58.xml><?xml version="1.0" encoding="utf-8"?>
<p:tagLst xmlns:a="http://schemas.openxmlformats.org/drawingml/2006/main" xmlns:r="http://schemas.openxmlformats.org/officeDocument/2006/relationships" xmlns:p="http://schemas.openxmlformats.org/presentationml/2006/main">
  <p:tag name="TIMING" val="|0.4|28.8|127.5"/>
</p:tagLst>
</file>

<file path=ppt/tags/tag59.xml><?xml version="1.0" encoding="utf-8"?>
<p:tagLst xmlns:a="http://schemas.openxmlformats.org/drawingml/2006/main" xmlns:r="http://schemas.openxmlformats.org/officeDocument/2006/relationships" xmlns:p="http://schemas.openxmlformats.org/presentationml/2006/main">
  <p:tag name="TIMING" val="|2|33|85.5"/>
</p:tagLst>
</file>

<file path=ppt/tags/tag60.xml><?xml version="1.0" encoding="utf-8"?>
<p:tagLst xmlns:a="http://schemas.openxmlformats.org/drawingml/2006/main" xmlns:r="http://schemas.openxmlformats.org/officeDocument/2006/relationships" xmlns:p="http://schemas.openxmlformats.org/presentationml/2006/main">
  <p:tag name="TIMING" val="|0.9|41.1|27|26.4|27.2"/>
</p:tagLst>
</file>

<file path=ppt/tags/tag61.xml><?xml version="1.0" encoding="utf-8"?>
<p:tagLst xmlns:a="http://schemas.openxmlformats.org/drawingml/2006/main" xmlns:r="http://schemas.openxmlformats.org/officeDocument/2006/relationships" xmlns:p="http://schemas.openxmlformats.org/presentationml/2006/main">
  <p:tag name="TIMING" val="|22.7|2.9|2.9|2.5"/>
</p:tagLst>
</file>

<file path=ppt/tags/tag62.xml><?xml version="1.0" encoding="utf-8"?>
<p:tagLst xmlns:a="http://schemas.openxmlformats.org/drawingml/2006/main" xmlns:r="http://schemas.openxmlformats.org/officeDocument/2006/relationships" xmlns:p="http://schemas.openxmlformats.org/presentationml/2006/main">
  <p:tag name="TIMING" val="|1.1|1.1|7.2|22.8|34.5|29.6|42.1"/>
</p:tagLst>
</file>

<file path=ppt/tags/tag63.xml><?xml version="1.0" encoding="utf-8"?>
<p:tagLst xmlns:a="http://schemas.openxmlformats.org/drawingml/2006/main" xmlns:r="http://schemas.openxmlformats.org/officeDocument/2006/relationships" xmlns:p="http://schemas.openxmlformats.org/presentationml/2006/main">
  <p:tag name="TIMING" val="|0.6|16.9|26.4|42.7|20.1"/>
</p:tagLst>
</file>

<file path=ppt/tags/tag64.xml><?xml version="1.0" encoding="utf-8"?>
<p:tagLst xmlns:a="http://schemas.openxmlformats.org/drawingml/2006/main" xmlns:r="http://schemas.openxmlformats.org/officeDocument/2006/relationships" xmlns:p="http://schemas.openxmlformats.org/presentationml/2006/main">
  <p:tag name="TIMING" val="|1.5|2.1|3|0.4|0.5|43.3"/>
</p:tagLst>
</file>

<file path=ppt/tags/tag65.xml><?xml version="1.0" encoding="utf-8"?>
<p:tagLst xmlns:a="http://schemas.openxmlformats.org/drawingml/2006/main" xmlns:r="http://schemas.openxmlformats.org/officeDocument/2006/relationships" xmlns:p="http://schemas.openxmlformats.org/presentationml/2006/main">
  <p:tag name="TIMING" val="|2.2|1.2|1.2|0.9|44.2"/>
</p:tagLst>
</file>

<file path=ppt/tags/tag66.xml><?xml version="1.0" encoding="utf-8"?>
<p:tagLst xmlns:a="http://schemas.openxmlformats.org/drawingml/2006/main" xmlns:r="http://schemas.openxmlformats.org/officeDocument/2006/relationships" xmlns:p="http://schemas.openxmlformats.org/presentationml/2006/main">
  <p:tag name="TIMING" val="|0.4|1.5|0.9|1.2|0.8|0.8"/>
</p:tagLst>
</file>

<file path=ppt/tags/tag67.xml><?xml version="1.0" encoding="utf-8"?>
<p:tagLst xmlns:a="http://schemas.openxmlformats.org/drawingml/2006/main" xmlns:r="http://schemas.openxmlformats.org/officeDocument/2006/relationships" xmlns:p="http://schemas.openxmlformats.org/presentationml/2006/main">
  <p:tag name="TIMING" val="|1.1|1.1|1.6|6|39|25.3|42.9"/>
</p:tagLst>
</file>

<file path=ppt/tags/tag68.xml><?xml version="1.0" encoding="utf-8"?>
<p:tagLst xmlns:a="http://schemas.openxmlformats.org/drawingml/2006/main" xmlns:r="http://schemas.openxmlformats.org/officeDocument/2006/relationships" xmlns:p="http://schemas.openxmlformats.org/presentationml/2006/main">
  <p:tag name="TIMING" val="|0.5|0.7|11.1"/>
</p:tagLst>
</file>

<file path=ppt/tags/tag69.xml><?xml version="1.0" encoding="utf-8"?>
<p:tagLst xmlns:a="http://schemas.openxmlformats.org/drawingml/2006/main" xmlns:r="http://schemas.openxmlformats.org/officeDocument/2006/relationships" xmlns:p="http://schemas.openxmlformats.org/presentationml/2006/main">
  <p:tag name="TIMING" val="|3.5|2.3|1.1"/>
</p:tagLst>
</file>

<file path=ppt/tags/tag70.xml><?xml version="1.0" encoding="utf-8"?>
<p:tagLst xmlns:a="http://schemas.openxmlformats.org/drawingml/2006/main" xmlns:r="http://schemas.openxmlformats.org/officeDocument/2006/relationships" xmlns:p="http://schemas.openxmlformats.org/presentationml/2006/main">
  <p:tag name="TIMING" val="|1.1|1.3|0|34|37.6|21.4|22.5"/>
</p:tagLst>
</file>

<file path=ppt/tags/tag71.xml><?xml version="1.0" encoding="utf-8"?>
<p:tagLst xmlns:a="http://schemas.openxmlformats.org/drawingml/2006/main" xmlns:r="http://schemas.openxmlformats.org/officeDocument/2006/relationships" xmlns:p="http://schemas.openxmlformats.org/presentationml/2006/main">
  <p:tag name="TIMING" val="|15|5|36.2"/>
</p:tagLst>
</file>

<file path=ppt/tags/tag72.xml><?xml version="1.0" encoding="utf-8"?>
<p:tagLst xmlns:a="http://schemas.openxmlformats.org/drawingml/2006/main" xmlns:r="http://schemas.openxmlformats.org/officeDocument/2006/relationships" xmlns:p="http://schemas.openxmlformats.org/presentationml/2006/main">
  <p:tag name="TIMING" val="|0.5|3.1|14.3|12.3|36.1|41.5|14.3|15.1|22.6"/>
</p:tagLst>
</file>

<file path=ppt/tags/tag73.xml><?xml version="1.0" encoding="utf-8"?>
<p:tagLst xmlns:a="http://schemas.openxmlformats.org/drawingml/2006/main" xmlns:r="http://schemas.openxmlformats.org/officeDocument/2006/relationships" xmlns:p="http://schemas.openxmlformats.org/presentationml/2006/main">
  <p:tag name="TIMING" val="|1.2|44.3|11.5|13.7|45.2"/>
</p:tagLst>
</file>

<file path=ppt/tags/tag74.xml><?xml version="1.0" encoding="utf-8"?>
<p:tagLst xmlns:a="http://schemas.openxmlformats.org/drawingml/2006/main" xmlns:r="http://schemas.openxmlformats.org/officeDocument/2006/relationships" xmlns:p="http://schemas.openxmlformats.org/presentationml/2006/main">
  <p:tag name="TIMING" val="|0.5|24|5.8|3.5|2.4"/>
</p:tagLst>
</file>

<file path=ppt/tags/tag75.xml><?xml version="1.0" encoding="utf-8"?>
<p:tagLst xmlns:a="http://schemas.openxmlformats.org/drawingml/2006/main" xmlns:r="http://schemas.openxmlformats.org/officeDocument/2006/relationships" xmlns:p="http://schemas.openxmlformats.org/presentationml/2006/main">
  <p:tag name="TIMING" val="|2|46.9|8.4"/>
</p:tagLst>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xml><?xml version="1.0" encoding="utf-8"?>
<a:theme xmlns:a="http://schemas.openxmlformats.org/drawingml/2006/main" name="1_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TotalTime>
  <Words>7955</Words>
  <Application>Microsoft Office PowerPoint</Application>
  <PresentationFormat>On-screen Show (4:3)</PresentationFormat>
  <Paragraphs>535</Paragraphs>
  <Slides>113</Slides>
  <Notes>9</Notes>
  <HiddenSlides>0</HiddenSlides>
  <MMClips>9</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113</vt:i4>
      </vt:variant>
    </vt:vector>
  </HeadingPairs>
  <TitlesOfParts>
    <vt:vector size="130" baseType="lpstr">
      <vt:lpstr>Arial</vt:lpstr>
      <vt:lpstr>Calibri</vt:lpstr>
      <vt:lpstr>Cambria</vt:lpstr>
      <vt:lpstr>Garamond</vt:lpstr>
      <vt:lpstr>Georgia</vt:lpstr>
      <vt:lpstr>Simplified Arabic</vt:lpstr>
      <vt:lpstr>Times New Roman</vt:lpstr>
      <vt:lpstr>Traditional Arabic</vt:lpstr>
      <vt:lpstr>Wingdings</vt:lpstr>
      <vt:lpstr>Office Theme</vt:lpstr>
      <vt:lpstr>1_Office Theme</vt:lpstr>
      <vt:lpstr>2_Office Theme</vt:lpstr>
      <vt:lpstr>Clarity</vt:lpstr>
      <vt:lpstr>1_Clarity</vt:lpstr>
      <vt:lpstr>3_Office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ماهية التربية</vt:lpstr>
      <vt:lpstr>تعريف التربية اصطلاحا كما ذكره العلماء عبر العصور المختلفة</vt:lpstr>
      <vt:lpstr>خلاصة الامر أن هناك تعاريف كثيرة للتربية اختلفت باختلاف نظرة المربين وفلسفتهم في الحياة  وقد وجد منذ القدم أنه من الصعب الاتفاق على نوع واحد من التربية تكون صالحة لجميع البشر وفي جميع المجتمعات وتحت كل الأنظمة وفي ظل كل المؤسسات السياسية والاقتصادية والاجتماعية. لماذا ؟   ورغم ذلك كان الحديث عن التربية ولا يزال يتناول كمعنى التطور والتقدم والترقي والزيادة والنمو والتنمية والتنشئة ( مترادفات ) </vt:lpstr>
      <vt:lpstr>خصائص التربية</vt:lpstr>
      <vt:lpstr>PowerPoint Presentation</vt:lpstr>
      <vt:lpstr>أهمية التربية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نشاط حواري</vt:lpstr>
      <vt:lpstr>علاقة التربية بالعلوم الاخرى</vt:lpstr>
      <vt:lpstr>علاقة التربية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التربية علم اشتقاقي</vt:lpstr>
      <vt:lpstr>PowerPoint Presentation</vt:lpstr>
      <vt:lpstr>PowerPoint Presentation</vt:lpstr>
      <vt:lpstr>PowerPoint Presentation</vt:lpstr>
      <vt:lpstr>لماذا ندرس أصو التربية؟</vt:lpstr>
      <vt:lpstr>PowerPoint Presentation</vt:lpstr>
      <vt:lpstr>PowerPoint Presentation</vt:lpstr>
      <vt:lpstr>عصف ذهني</vt:lpstr>
      <vt:lpstr>PowerPoint Presentation</vt:lpstr>
      <vt:lpstr>PowerPoint Presentation</vt:lpstr>
      <vt:lpstr>PowerPoint Presentation</vt:lpstr>
      <vt:lpstr>الاصول الدينية</vt:lpstr>
      <vt:lpstr>PowerPoint Presentation</vt:lpstr>
      <vt:lpstr>الضرورات الخمس</vt:lpstr>
      <vt:lpstr>PowerPoint Presentation</vt:lpstr>
      <vt:lpstr>PowerPoint Presentation</vt:lpstr>
      <vt:lpstr>بعض القواعد في تربية الطفل</vt:lpstr>
      <vt:lpstr>الاصول السياسية</vt:lpstr>
      <vt:lpstr>PowerPoint Presentation</vt:lpstr>
      <vt:lpstr>PowerPoint Presentation</vt:lpstr>
      <vt:lpstr>  الأصول التاريخية للتربية </vt:lpstr>
      <vt:lpstr>التربية عبر العصور التاريخية التالية :</vt:lpstr>
      <vt:lpstr>التربية في المجتمعات البدائية:</vt:lpstr>
      <vt:lpstr>PowerPoint Presentation</vt:lpstr>
      <vt:lpstr>التربية في العصور القديمة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المقدمة</vt:lpstr>
      <vt:lpstr>PowerPoint Presentation</vt:lpstr>
      <vt:lpstr>  حقائق ومسلمات التربية لا تمارس في فراغ بل تطبق على حقائق هي : </vt:lpstr>
      <vt:lpstr>تعريف المجتمع</vt:lpstr>
      <vt:lpstr>PowerPoint Presentation</vt:lpstr>
      <vt:lpstr>ماهية الأصول الاجتماعية للتربية</vt:lpstr>
      <vt:lpstr>ما أهمية الأصول الاجتماعية للتربويين ؟</vt:lpstr>
      <vt:lpstr>أنواع المجتمعات</vt:lpstr>
      <vt:lpstr>عناصر المجتمع </vt:lpstr>
      <vt:lpstr>PowerPoint Presentation</vt:lpstr>
      <vt:lpstr>PowerPoint Presentation</vt:lpstr>
      <vt:lpstr>PowerPoint Presentation</vt:lpstr>
      <vt:lpstr>تركيب المجتمع</vt:lpstr>
      <vt:lpstr>PowerPoint Presentation</vt:lpstr>
      <vt:lpstr> حاجات المجتمع تكمن حاجات المجتمع في التربية على : </vt:lpstr>
      <vt:lpstr>PowerPoint Presentation</vt:lpstr>
      <vt:lpstr>PowerPoint Presentation</vt:lpstr>
      <vt:lpstr> </vt:lpstr>
      <vt:lpstr>PowerPoint Presentation</vt:lpstr>
      <vt:lpstr>PowerPoint Presentation</vt:lpstr>
      <vt:lpstr>المقدمة</vt:lpstr>
      <vt:lpstr> أسباب ضرورية لتربية الفرد والمجتمع   </vt:lpstr>
      <vt:lpstr>PowerPoint Presentation</vt:lpstr>
      <vt:lpstr>PowerPoint Presentation</vt:lpstr>
      <vt:lpstr>التنشئة الاجتماعية</vt:lpstr>
      <vt:lpstr>اهداف التنشئة الاجتماعية</vt:lpstr>
      <vt:lpstr>PowerPoint Presentation</vt:lpstr>
      <vt:lpstr> أشكال التنشئة الاجتماعية   </vt:lpstr>
      <vt:lpstr>المؤسسات التربوية</vt:lpstr>
      <vt:lpstr>PowerPoint Presentation</vt:lpstr>
      <vt:lpstr>اولا : المؤسسة الاسرية</vt:lpstr>
      <vt:lpstr>PowerPoint Presentation</vt:lpstr>
      <vt:lpstr>ثانيا : المؤسسة التعليمية المدرسة  </vt:lpstr>
      <vt:lpstr>واجبات (مسئوليات ) المدرسة في عملية التنشئة الاجتماعية : </vt:lpstr>
      <vt:lpstr> ثالثاً: المؤسسة المجتمعية جماعة الرفاق  </vt:lpstr>
      <vt:lpstr>PowerPoint Presentation</vt:lpstr>
      <vt:lpstr>رابعا : المؤسسة الاعلامية </vt:lpstr>
      <vt:lpstr>PowerPoint Presentation</vt:lpstr>
      <vt:lpstr> خامسا : المؤسسة الرياضية الأندية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HAITHAM FAHAD KHAMIS SULAIMAN AL-JAHWARI</cp:lastModifiedBy>
  <cp:revision>55</cp:revision>
  <dcterms:created xsi:type="dcterms:W3CDTF">2015-08-04T05:55:31Z</dcterms:created>
  <dcterms:modified xsi:type="dcterms:W3CDTF">2022-10-31T11:06:33Z</dcterms:modified>
</cp:coreProperties>
</file>